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3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62" r:id="rId4"/>
    <p:sldId id="270" r:id="rId5"/>
    <p:sldId id="272" r:id="rId6"/>
    <p:sldId id="265" r:id="rId7"/>
    <p:sldId id="266" r:id="rId8"/>
    <p:sldId id="267" r:id="rId9"/>
    <p:sldId id="268" r:id="rId10"/>
    <p:sldId id="269" r:id="rId11"/>
    <p:sldId id="273" r:id="rId12"/>
    <p:sldId id="260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62"/>
    <a:srgbClr val="9EFF29"/>
    <a:srgbClr val="A4660C"/>
    <a:srgbClr val="952F69"/>
    <a:srgbClr val="FF856D"/>
    <a:srgbClr val="FF2549"/>
    <a:srgbClr val="003635"/>
    <a:srgbClr val="005856"/>
    <a:srgbClr val="007033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W8MUbHyxCU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fkaZiACUb5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vwwZ-Bmmr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1vwwZ-Bmmr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0_vFxOHay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IXHNBGTKJfw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https://unsplash.com/photos/VW8MUbHyxCU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3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https://unsplash.com/photos/fkaZiACUb5w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34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https://unsplash.com/photos/1vwwZ-BmmrE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https://unsplash.com/photos/1vwwZ-BmmrE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2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https://unsplash.com/photos/y0_vFxOHayg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/>
              <a:t>- </a:t>
            </a:r>
            <a:r>
              <a:rPr lang="en-US" dirty="0">
                <a:hlinkClick r:id="rId3"/>
              </a:rPr>
              <a:t>https://unsplash.com/photos/IXHNBGTKJfw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2CB58-14DB-4D82-8B9D-F1DBBA7A97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6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0600" y="3030794"/>
            <a:ext cx="7989723" cy="1644446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3230" y="2300758"/>
            <a:ext cx="7975483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F1AB7A-0F1C-4340-9A40-DAA4268BD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F2EBD5C-727A-4725-BBB3-EA40ACB5D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1ACB94-D836-4051-AC77-908D9B4A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800311"/>
            <a:ext cx="3086100" cy="20774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87F006-B923-4ECD-97F0-FA25C5EA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9125" y="4800311"/>
            <a:ext cx="276225" cy="20774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146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414215-5E7F-4ED6-AF89-02C6BFBF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844"/>
            <a:ext cx="8229600" cy="497681"/>
          </a:xfrm>
        </p:spPr>
        <p:txBody>
          <a:bodyPr>
            <a:normAutofit/>
          </a:bodyPr>
          <a:lstStyle>
            <a:lvl1pPr>
              <a:defRPr sz="21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14C226-4905-4665-8128-F7A5C5B03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3926"/>
            <a:ext cx="8229600" cy="370879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="" xmlns:a16="http://schemas.microsoft.com/office/drawing/2014/main" id="{80D89CA6-8978-480B-A6CB-56541A310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4800311"/>
            <a:ext cx="3086100" cy="20774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01050C29-4EF6-4310-9DAD-F0CE2CC9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0575" y="4800311"/>
            <a:ext cx="276225" cy="20774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030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BC8EDA-DEA7-48B6-A2C1-D47258D5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BFF572-E49F-47E1-97DE-CDB228287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4CC558-F7B4-4B6F-9A05-70C90B73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74CF40-ED8B-4BE6-8191-5DAE62A3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4CF7E5F-F94C-4DA2-A6F7-F5A03F5C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15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876028-29CF-4EB7-A4FE-E0DC46EE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E943D1-CC2C-4660-AE16-EA1F8558DF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79B0CD3-E17B-4EA8-8C48-BE82C1C2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B04561-F4E8-411A-8039-9BD75583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E67960-7609-4F08-958F-7FC52AD0B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433D143-41CA-43AE-98FB-A42414AF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19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DB3411-2375-42A8-969D-5C461A04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BCF7A6-425F-4C2D-9222-F3ED45B9C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8B8B549-2E78-40B8-BB72-BDC91FAB3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D40B9D4-4E91-463C-9C6F-EEEFBE21A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7B1E857-6AB1-43F7-A0C2-DB0CA39B35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9E85240-6004-48C7-A9E0-03274F09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1D134CA-5537-477B-BA7E-D3C53DFF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BD1E560-83A2-4298-9A47-7E677347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14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39F19-36EF-4C02-ACF7-BDF5A5CC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CC5401C-A083-454A-862E-6F2D4047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118E851-4DAF-4DE1-B1B2-97E85B2AF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337BD45-40C0-43F1-B10D-9AD3308C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547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4ACDCA7-EABB-483F-93BA-9DFDF9C8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4800311"/>
            <a:ext cx="3086100" cy="207749"/>
          </a:xfrm>
        </p:spPr>
        <p:txBody>
          <a:bodyPr lIns="0" tIns="0" rIns="0" bIns="0">
            <a:noAutofit/>
          </a:bodyPr>
          <a:lstStyle>
            <a:lvl1pPr algn="l">
              <a:defRPr/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6EDCBC-D998-42D2-930A-D376A198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0575" y="4800311"/>
            <a:ext cx="276225" cy="207749"/>
          </a:xfrm>
        </p:spPr>
        <p:txBody>
          <a:bodyPr lIns="0" tIns="0" rIns="0" bIns="0">
            <a:noAutofit/>
          </a:bodyPr>
          <a:lstStyle>
            <a:lvl1pPr>
              <a:defRPr b="1">
                <a:latin typeface="+mj-lt"/>
              </a:defRPr>
            </a:lvl1pPr>
          </a:lstStyle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136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2" y="327573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60987"/>
            <a:ext cx="8246070" cy="327687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BFE08E-AF20-4308-B92F-7258E803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716D43-5EA6-4220-B416-40AFA94FB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83D3062-91A2-4386-B21F-F20BB25BF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0C66540-DB83-4BE2-9D96-0F956144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783377B-86FF-4681-8477-4910B26B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EA08BFF-E016-402E-8AF1-768732BA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81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48B238-CCC9-411D-9EC6-9E6D8975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AD3AEE8-B811-43D9-B969-836F9910C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DC16168-D66D-4745-9C46-BFBE3B9D2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A87138D-3564-4215-9568-216469F4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4CCFB10-B6F2-4859-A1DA-F266E67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04A27CA-03DC-4411-95F1-E0846FBC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258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802EFB-75BA-45C4-AFCD-BC5EA394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766F9AE-B79F-4AE4-9DE8-68DD39A78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904E3A-F214-4BD9-B29A-D2F50E1A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D57DEF-39B6-4568-A38E-B46532C5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2FEEA90-195D-49E7-92E2-8ACF87257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205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865B08F-CBA3-4AAD-A4C0-ECB92B6E6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55E2CC2-64BB-478B-85D2-E339620B1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F5635D-6A6E-4E1F-897D-98A399F6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CDF189-9624-40F1-922B-B2457EB59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21A036-E71D-4B91-B20D-9AE1DD1D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2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441" y="450782"/>
            <a:ext cx="646129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441" y="1214307"/>
            <a:ext cx="6461299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1" y="249521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96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6893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6893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D43D648-F1FA-4436-8A38-937EBCBD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38C321-A818-4729-91E8-A0F989DBB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485A05-AFD4-40ED-81E0-02AD86EC3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187A0-76FC-49A7-B751-54FC187D77D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A69276-0D23-4193-B4A9-5238549C7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1819F0-751B-4B7C-B25B-A7DF5B53D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2291C-2749-4928-AD4F-8AEBFB2F74D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9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25678"/>
            <a:ext cx="8203575" cy="1364225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latin typeface="Algerian" panose="04020705040A02060702" pitchFamily="82" charset="0"/>
              </a:rPr>
              <a:t>T</a:t>
            </a:r>
            <a:r>
              <a:rPr lang="en-US" sz="2700" dirty="0" smtClean="0">
                <a:latin typeface="Algerian" panose="04020705040A02060702" pitchFamily="82" charset="0"/>
              </a:rPr>
              <a:t>urning </a:t>
            </a:r>
            <a:r>
              <a:rPr lang="en-US" sz="2700" dirty="0">
                <a:latin typeface="Algerian" panose="04020705040A02060702" pitchFamily="82" charset="0"/>
              </a:rPr>
              <a:t>the financial </a:t>
            </a:r>
            <a:r>
              <a:rPr lang="en-US" sz="2700" dirty="0" smtClean="0">
                <a:latin typeface="Algerian" panose="04020705040A02060702" pitchFamily="82" charset="0"/>
              </a:rPr>
              <a:t/>
            </a:r>
            <a:br>
              <a:rPr lang="en-US" sz="2700" dirty="0" smtClean="0">
                <a:latin typeface="Algerian" panose="04020705040A02060702" pitchFamily="82" charset="0"/>
              </a:rPr>
            </a:br>
            <a:r>
              <a:rPr lang="en-US" sz="2700" dirty="0" smtClean="0">
                <a:latin typeface="Algerian" panose="04020705040A02060702" pitchFamily="82" charset="0"/>
              </a:rPr>
              <a:t>world </a:t>
            </a:r>
            <a:r>
              <a:rPr lang="en-US" sz="2700" dirty="0">
                <a:latin typeface="Algerian" panose="04020705040A02060702" pitchFamily="82" charset="0"/>
              </a:rPr>
              <a:t>right side up…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953"/>
            <a:ext cx="4114800" cy="1643063"/>
          </a:xfrm>
          <a:prstGeom prst="rect">
            <a:avLst/>
          </a:prstGeom>
        </p:spPr>
      </p:pic>
      <p:pic>
        <p:nvPicPr>
          <p:cNvPr id="2050" name="Picture 2" descr="https://jobs.accaglobal.com/getasset/a0c25e43-9909-474c-aa6d-24b2475fcee9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53" y="0"/>
            <a:ext cx="1766047" cy="8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Conclusion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Agency FB" panose="020B0503020202020204" pitchFamily="34" charset="0"/>
              </a:rPr>
              <a:t>Online shopping is a medium where consumers can directly buy products.</a:t>
            </a:r>
          </a:p>
          <a:p>
            <a:pPr marL="0" indent="0">
              <a:buNone/>
            </a:pPr>
            <a:endParaRPr lang="en-US" sz="2400" dirty="0" smtClean="0">
              <a:latin typeface="Agency FB" panose="020B0503020202020204" pitchFamily="34" charset="0"/>
            </a:endParaRPr>
          </a:p>
          <a:p>
            <a:r>
              <a:rPr lang="en-US" sz="2400" dirty="0" smtClean="0">
                <a:latin typeface="Agency FB" panose="020B0503020202020204" pitchFamily="34" charset="0"/>
              </a:rPr>
              <a:t>This project user is provided with an e-commerce website that can be used to buy products online.</a:t>
            </a:r>
          </a:p>
          <a:p>
            <a:pPr marL="0" indent="0">
              <a:buNone/>
            </a:pPr>
            <a:r>
              <a:rPr lang="en-US" sz="2400" dirty="0" smtClean="0">
                <a:latin typeface="Agency FB" panose="020B0503020202020204" pitchFamily="34" charset="0"/>
              </a:rPr>
              <a:t> </a:t>
            </a:r>
            <a:endParaRPr lang="en-US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3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slidegeeks.com/pics/dgm/l/t/Thank_You_Template_1_Ppt_PowerPoint_Presentation_File_Layout_Slide_1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77" y="1263038"/>
            <a:ext cx="5173947" cy="3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view of a city&#10;&#10;Description automatically generated">
            <a:extLst>
              <a:ext uri="{FF2B5EF4-FFF2-40B4-BE49-F238E27FC236}">
                <a16:creationId xmlns="" xmlns:a16="http://schemas.microsoft.com/office/drawing/2014/main" id="{699B99E4-54BD-4367-9DF6-0A237878C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7" b="5424"/>
          <a:stretch/>
        </p:blipFill>
        <p:spPr>
          <a:xfrm>
            <a:off x="1625" y="-16275"/>
            <a:ext cx="9142375" cy="3559295"/>
          </a:xfrm>
          <a:custGeom>
            <a:avLst/>
            <a:gdLst>
              <a:gd name="connsiteX0" fmla="*/ 0 w 12189833"/>
              <a:gd name="connsiteY0" fmla="*/ 0 h 4745726"/>
              <a:gd name="connsiteX1" fmla="*/ 12189833 w 12189833"/>
              <a:gd name="connsiteY1" fmla="*/ 0 h 4745726"/>
              <a:gd name="connsiteX2" fmla="*/ 12189833 w 12189833"/>
              <a:gd name="connsiteY2" fmla="*/ 4740935 h 4745726"/>
              <a:gd name="connsiteX3" fmla="*/ 12093623 w 12189833"/>
              <a:gd name="connsiteY3" fmla="*/ 4528119 h 4745726"/>
              <a:gd name="connsiteX4" fmla="*/ 6095999 w 12189833"/>
              <a:gd name="connsiteY4" fmla="*/ 759042 h 4745726"/>
              <a:gd name="connsiteX5" fmla="*/ 98378 w 12189833"/>
              <a:gd name="connsiteY5" fmla="*/ 4528119 h 4745726"/>
              <a:gd name="connsiteX6" fmla="*/ 0 w 12189833"/>
              <a:gd name="connsiteY6" fmla="*/ 4745726 h 4745726"/>
              <a:gd name="connsiteX7" fmla="*/ 0 w 12189833"/>
              <a:gd name="connsiteY7" fmla="*/ 531446 h 474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833" h="4745726">
                <a:moveTo>
                  <a:pt x="0" y="0"/>
                </a:moveTo>
                <a:lnTo>
                  <a:pt x="12189833" y="0"/>
                </a:lnTo>
                <a:lnTo>
                  <a:pt x="12189833" y="4740935"/>
                </a:lnTo>
                <a:lnTo>
                  <a:pt x="12093623" y="4528119"/>
                </a:lnTo>
                <a:cubicBezTo>
                  <a:pt x="11019037" y="2297991"/>
                  <a:pt x="8737239" y="759042"/>
                  <a:pt x="6095999" y="759042"/>
                </a:cubicBezTo>
                <a:cubicBezTo>
                  <a:pt x="3454760" y="759042"/>
                  <a:pt x="1172963" y="2297991"/>
                  <a:pt x="98378" y="4528119"/>
                </a:cubicBezTo>
                <a:lnTo>
                  <a:pt x="0" y="4745726"/>
                </a:lnTo>
                <a:lnTo>
                  <a:pt x="0" y="531446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A13313E-4E02-4EFA-B9B1-15553BF18D01}"/>
              </a:ext>
            </a:extLst>
          </p:cNvPr>
          <p:cNvGrpSpPr/>
          <p:nvPr/>
        </p:nvGrpSpPr>
        <p:grpSpPr>
          <a:xfrm>
            <a:off x="-221396" y="0"/>
            <a:ext cx="135670" cy="971550"/>
            <a:chOff x="-411480" y="0"/>
            <a:chExt cx="297180" cy="2128150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E26EAB1C-2C47-45BA-98B5-607EE298CD15}"/>
                </a:ext>
              </a:extLst>
            </p:cNvPr>
            <p:cNvSpPr/>
            <p:nvPr/>
          </p:nvSpPr>
          <p:spPr>
            <a:xfrm>
              <a:off x="-411480" y="0"/>
              <a:ext cx="297180" cy="297180"/>
            </a:xfrm>
            <a:prstGeom prst="rect">
              <a:avLst/>
            </a:prstGeom>
            <a:solidFill>
              <a:srgbClr val="18E7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AA752231-FD01-40F5-B0A6-27264C908431}"/>
                </a:ext>
              </a:extLst>
            </p:cNvPr>
            <p:cNvSpPr/>
            <p:nvPr/>
          </p:nvSpPr>
          <p:spPr>
            <a:xfrm>
              <a:off x="-411480" y="366194"/>
              <a:ext cx="297180" cy="297180"/>
            </a:xfrm>
            <a:prstGeom prst="rect">
              <a:avLst/>
            </a:prstGeom>
            <a:solidFill>
              <a:srgbClr val="00C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8212B02F-548F-4524-9486-1F8E0ACB6BDC}"/>
                </a:ext>
              </a:extLst>
            </p:cNvPr>
            <p:cNvSpPr/>
            <p:nvPr/>
          </p:nvSpPr>
          <p:spPr>
            <a:xfrm>
              <a:off x="-411480" y="732388"/>
              <a:ext cx="297180" cy="297180"/>
            </a:xfrm>
            <a:prstGeom prst="rect">
              <a:avLst/>
            </a:prstGeom>
            <a:solidFill>
              <a:srgbClr val="00AA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FB9A64F2-4A88-4C92-B4A1-2B9B1E3DE818}"/>
                </a:ext>
              </a:extLst>
            </p:cNvPr>
            <p:cNvSpPr/>
            <p:nvPr/>
          </p:nvSpPr>
          <p:spPr>
            <a:xfrm>
              <a:off x="-411480" y="1098582"/>
              <a:ext cx="297180" cy="297180"/>
            </a:xfrm>
            <a:prstGeom prst="rect">
              <a:avLst/>
            </a:prstGeom>
            <a:solidFill>
              <a:srgbClr val="7A81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4AB3A5EA-327D-4D1C-ACC9-9D7DE0CD3E8D}"/>
                </a:ext>
              </a:extLst>
            </p:cNvPr>
            <p:cNvSpPr/>
            <p:nvPr/>
          </p:nvSpPr>
          <p:spPr>
            <a:xfrm>
              <a:off x="-411480" y="1464776"/>
              <a:ext cx="297180" cy="297180"/>
            </a:xfrm>
            <a:prstGeom prst="rect">
              <a:avLst/>
            </a:prstGeom>
            <a:solidFill>
              <a:srgbClr val="AA5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D71C3B7-8463-4BC9-95BD-DFCCF8DC085C}"/>
                </a:ext>
              </a:extLst>
            </p:cNvPr>
            <p:cNvSpPr/>
            <p:nvPr/>
          </p:nvSpPr>
          <p:spPr>
            <a:xfrm>
              <a:off x="-411480" y="1830970"/>
              <a:ext cx="297180" cy="297180"/>
            </a:xfrm>
            <a:prstGeom prst="rect">
              <a:avLst/>
            </a:prstGeom>
            <a:solidFill>
              <a:srgbClr val="B21D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42FF3E99-35AD-4B93-AEEE-336743E95B68}"/>
              </a:ext>
            </a:extLst>
          </p:cNvPr>
          <p:cNvGrpSpPr/>
          <p:nvPr/>
        </p:nvGrpSpPr>
        <p:grpSpPr>
          <a:xfrm>
            <a:off x="2339171" y="2828925"/>
            <a:ext cx="4629150" cy="4629150"/>
            <a:chOff x="2773868" y="3488681"/>
            <a:chExt cx="6716224" cy="6716224"/>
          </a:xfrm>
        </p:grpSpPr>
        <p:sp>
          <p:nvSpPr>
            <p:cNvPr id="38" name="Arc 37">
              <a:extLst>
                <a:ext uri="{FF2B5EF4-FFF2-40B4-BE49-F238E27FC236}">
                  <a16:creationId xmlns="" xmlns:a16="http://schemas.microsoft.com/office/drawing/2014/main" id="{0E4ED8D4-FB42-4EAC-ACEE-345E4B5A0684}"/>
                </a:ext>
              </a:extLst>
            </p:cNvPr>
            <p:cNvSpPr/>
            <p:nvPr/>
          </p:nvSpPr>
          <p:spPr>
            <a:xfrm>
              <a:off x="2773868" y="3488681"/>
              <a:ext cx="6716224" cy="6716224"/>
            </a:xfrm>
            <a:prstGeom prst="arc">
              <a:avLst/>
            </a:prstGeom>
            <a:ln w="4762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="" xmlns:a16="http://schemas.microsoft.com/office/drawing/2014/main" id="{2D771956-F743-457A-B7E6-11E0B7FB3B13}"/>
                </a:ext>
              </a:extLst>
            </p:cNvPr>
            <p:cNvSpPr/>
            <p:nvPr/>
          </p:nvSpPr>
          <p:spPr>
            <a:xfrm flipH="1">
              <a:off x="2773868" y="3488681"/>
              <a:ext cx="6716224" cy="6716224"/>
            </a:xfrm>
            <a:prstGeom prst="arc">
              <a:avLst/>
            </a:prstGeom>
            <a:ln w="4445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659B7222-FC8E-4046-9405-0AA400B8A53E}"/>
              </a:ext>
            </a:extLst>
          </p:cNvPr>
          <p:cNvSpPr/>
          <p:nvPr/>
        </p:nvSpPr>
        <p:spPr>
          <a:xfrm>
            <a:off x="6575262" y="4034988"/>
            <a:ext cx="600414" cy="600410"/>
          </a:xfrm>
          <a:prstGeom prst="ellipse">
            <a:avLst/>
          </a:prstGeom>
          <a:solidFill>
            <a:srgbClr val="AA51AA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BA49FAE1-197C-49AA-9768-1999B4E1E6B6}"/>
              </a:ext>
            </a:extLst>
          </p:cNvPr>
          <p:cNvSpPr/>
          <p:nvPr/>
        </p:nvSpPr>
        <p:spPr>
          <a:xfrm>
            <a:off x="5708075" y="2858228"/>
            <a:ext cx="600414" cy="600410"/>
          </a:xfrm>
          <a:prstGeom prst="ellipse">
            <a:avLst/>
          </a:prstGeom>
          <a:solidFill>
            <a:srgbClr val="7A81E2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D87ABC39-5AAB-4227-9E0C-D7509E084F15}"/>
              </a:ext>
            </a:extLst>
          </p:cNvPr>
          <p:cNvGrpSpPr/>
          <p:nvPr/>
        </p:nvGrpSpPr>
        <p:grpSpPr>
          <a:xfrm>
            <a:off x="7315092" y="3642113"/>
            <a:ext cx="1733774" cy="490365"/>
            <a:chOff x="8533194" y="3810001"/>
            <a:chExt cx="2311699" cy="653819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F1278D66-4AD0-4E53-85B5-A9A50FB8DC6D}"/>
                </a:ext>
              </a:extLst>
            </p:cNvPr>
            <p:cNvSpPr txBox="1"/>
            <p:nvPr/>
          </p:nvSpPr>
          <p:spPr>
            <a:xfrm>
              <a:off x="8533194" y="3810001"/>
              <a:ext cx="2311699" cy="307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dirty="0" err="1">
                  <a:solidFill>
                    <a:srgbClr val="AA51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Shashank</a:t>
              </a:r>
              <a:r>
                <a:rPr lang="en-US" sz="1500" b="1" dirty="0">
                  <a:solidFill>
                    <a:srgbClr val="AA51A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 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DAFB3207-3EEC-4B7F-8DAB-4D79ACDB89E5}"/>
                </a:ext>
              </a:extLst>
            </p:cNvPr>
            <p:cNvSpPr txBox="1"/>
            <p:nvPr/>
          </p:nvSpPr>
          <p:spPr>
            <a:xfrm>
              <a:off x="8533194" y="4183743"/>
              <a:ext cx="2311699" cy="280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109353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6B4B1267-08CB-4E0F-8FF6-A30237493462}"/>
              </a:ext>
            </a:extLst>
          </p:cNvPr>
          <p:cNvSpPr txBox="1"/>
          <p:nvPr/>
        </p:nvSpPr>
        <p:spPr>
          <a:xfrm>
            <a:off x="3705878" y="633845"/>
            <a:ext cx="1664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UPASANA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36210CEF-86B2-4C5C-A539-847878A2C375}"/>
              </a:ext>
            </a:extLst>
          </p:cNvPr>
          <p:cNvSpPr txBox="1"/>
          <p:nvPr/>
        </p:nvSpPr>
        <p:spPr>
          <a:xfrm>
            <a:off x="3671091" y="932320"/>
            <a:ext cx="1733774" cy="210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TRAINER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5FFC38CC-0361-4A9F-B28C-1D5D56F644E4}"/>
              </a:ext>
            </a:extLst>
          </p:cNvPr>
          <p:cNvGrpSpPr/>
          <p:nvPr/>
        </p:nvGrpSpPr>
        <p:grpSpPr>
          <a:xfrm>
            <a:off x="6274820" y="2567049"/>
            <a:ext cx="1836726" cy="440892"/>
            <a:chOff x="8566726" y="4606365"/>
            <a:chExt cx="2448968" cy="587856"/>
          </a:xfrm>
        </p:grpSpPr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2D74E3C5-C2AF-4DD2-A356-7410A8112C99}"/>
                </a:ext>
              </a:extLst>
            </p:cNvPr>
            <p:cNvSpPr txBox="1"/>
            <p:nvPr/>
          </p:nvSpPr>
          <p:spPr>
            <a:xfrm>
              <a:off x="8703995" y="4606365"/>
              <a:ext cx="2311699" cy="3077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dirty="0" err="1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Komal</a:t>
              </a:r>
              <a:r>
                <a:rPr lang="en-US" sz="1500" b="1" dirty="0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b="1" dirty="0" err="1">
                  <a:solidFill>
                    <a:srgbClr val="7A81E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Valagadde</a:t>
              </a:r>
              <a:endParaRPr lang="en-US" sz="1500" b="1" dirty="0">
                <a:solidFill>
                  <a:srgbClr val="7A81E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2740521-BE94-4D4D-912D-316F77A6A148}"/>
                </a:ext>
              </a:extLst>
            </p:cNvPr>
            <p:cNvSpPr txBox="1"/>
            <p:nvPr/>
          </p:nvSpPr>
          <p:spPr>
            <a:xfrm>
              <a:off x="8566726" y="4914143"/>
              <a:ext cx="2311699" cy="2800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109334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D989CB56-931E-4E3A-ABA1-CB0615D4199F}"/>
              </a:ext>
            </a:extLst>
          </p:cNvPr>
          <p:cNvGrpSpPr/>
          <p:nvPr/>
        </p:nvGrpSpPr>
        <p:grpSpPr>
          <a:xfrm>
            <a:off x="1350513" y="2512729"/>
            <a:ext cx="1733775" cy="476521"/>
            <a:chOff x="1801735" y="3444119"/>
            <a:chExt cx="2311700" cy="670401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21C4F33A-F04A-4603-A684-451FDC7DFFB3}"/>
                </a:ext>
              </a:extLst>
            </p:cNvPr>
            <p:cNvSpPr txBox="1"/>
            <p:nvPr/>
          </p:nvSpPr>
          <p:spPr>
            <a:xfrm>
              <a:off x="1801735" y="3444119"/>
              <a:ext cx="2311699" cy="324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dirty="0" err="1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Suhil</a:t>
              </a:r>
              <a:r>
                <a:rPr lang="en-US" sz="1500" b="1" dirty="0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b="1" dirty="0" err="1">
                  <a:solidFill>
                    <a:srgbClr val="00CBF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Mulla</a:t>
              </a:r>
              <a:endParaRPr lang="en-US" sz="1500" b="1" dirty="0">
                <a:solidFill>
                  <a:srgbClr val="00CBFA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0C34B79F-9A6B-45B7-9CCA-B66E1D0FC8E2}"/>
                </a:ext>
              </a:extLst>
            </p:cNvPr>
            <p:cNvSpPr txBox="1"/>
            <p:nvPr/>
          </p:nvSpPr>
          <p:spPr>
            <a:xfrm>
              <a:off x="1801736" y="3818997"/>
              <a:ext cx="2311699" cy="2955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109333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FD7742E-0D62-4246-B43B-D21A9C2AA0E9}"/>
              </a:ext>
            </a:extLst>
          </p:cNvPr>
          <p:cNvGrpSpPr/>
          <p:nvPr/>
        </p:nvGrpSpPr>
        <p:grpSpPr>
          <a:xfrm>
            <a:off x="302699" y="3642113"/>
            <a:ext cx="1733774" cy="490365"/>
            <a:chOff x="198806" y="4805346"/>
            <a:chExt cx="2311699" cy="653819"/>
          </a:xfrm>
        </p:grpSpPr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20E2ED07-B9EA-4886-AFBC-4169F0F26D7D}"/>
                </a:ext>
              </a:extLst>
            </p:cNvPr>
            <p:cNvSpPr txBox="1"/>
            <p:nvPr/>
          </p:nvSpPr>
          <p:spPr>
            <a:xfrm>
              <a:off x="471827" y="4805346"/>
              <a:ext cx="2038678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500" b="1" dirty="0" err="1">
                  <a:solidFill>
                    <a:srgbClr val="18E7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Shashank</a:t>
              </a:r>
              <a:r>
                <a:rPr lang="en-US" sz="1500" b="1" dirty="0">
                  <a:solidFill>
                    <a:srgbClr val="18E7E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Thakur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EDB1BD16-6B43-4417-89BE-A19B4FD460EB}"/>
                </a:ext>
              </a:extLst>
            </p:cNvPr>
            <p:cNvSpPr txBox="1"/>
            <p:nvPr/>
          </p:nvSpPr>
          <p:spPr>
            <a:xfrm>
              <a:off x="198806" y="5179088"/>
              <a:ext cx="2311699" cy="2800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109336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F6A5C31C-59CB-4502-82C6-839D78E853BC}"/>
              </a:ext>
            </a:extLst>
          </p:cNvPr>
          <p:cNvGrpSpPr/>
          <p:nvPr/>
        </p:nvGrpSpPr>
        <p:grpSpPr>
          <a:xfrm>
            <a:off x="2929721" y="3419475"/>
            <a:ext cx="3448050" cy="3448050"/>
            <a:chOff x="2773868" y="3488681"/>
            <a:chExt cx="6716224" cy="6716224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88" name="Arc 87">
              <a:extLst>
                <a:ext uri="{FF2B5EF4-FFF2-40B4-BE49-F238E27FC236}">
                  <a16:creationId xmlns="" xmlns:a16="http://schemas.microsoft.com/office/drawing/2014/main" id="{F060BFF5-AB86-405F-B946-B68EB841DC64}"/>
                </a:ext>
              </a:extLst>
            </p:cNvPr>
            <p:cNvSpPr/>
            <p:nvPr/>
          </p:nvSpPr>
          <p:spPr>
            <a:xfrm>
              <a:off x="2773868" y="3488681"/>
              <a:ext cx="6716224" cy="6716224"/>
            </a:xfrm>
            <a:prstGeom prst="arc">
              <a:avLst/>
            </a:prstGeom>
            <a:grpFill/>
            <a:ln w="47625" cap="rnd">
              <a:noFill/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="" xmlns:a16="http://schemas.microsoft.com/office/drawing/2014/main" id="{D5912CD1-3564-4890-BAB6-1138F5FBA24A}"/>
                </a:ext>
              </a:extLst>
            </p:cNvPr>
            <p:cNvSpPr/>
            <p:nvPr/>
          </p:nvSpPr>
          <p:spPr>
            <a:xfrm flipH="1">
              <a:off x="2773868" y="3488681"/>
              <a:ext cx="6716224" cy="6716224"/>
            </a:xfrm>
            <a:prstGeom prst="arc">
              <a:avLst/>
            </a:prstGeom>
            <a:grpFill/>
            <a:ln w="44450" cap="rnd">
              <a:noFill/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5" name="Freeform: Shape 94">
            <a:extLst>
              <a:ext uri="{FF2B5EF4-FFF2-40B4-BE49-F238E27FC236}">
                <a16:creationId xmlns="" xmlns:a16="http://schemas.microsoft.com/office/drawing/2014/main" id="{75573C50-1D28-4EC1-A6B8-5B1A4EA83E9D}"/>
              </a:ext>
            </a:extLst>
          </p:cNvPr>
          <p:cNvSpPr/>
          <p:nvPr/>
        </p:nvSpPr>
        <p:spPr>
          <a:xfrm>
            <a:off x="3510748" y="4000501"/>
            <a:ext cx="2285999" cy="1143000"/>
          </a:xfrm>
          <a:custGeom>
            <a:avLst/>
            <a:gdLst>
              <a:gd name="connsiteX0" fmla="*/ 1244600 w 2489200"/>
              <a:gd name="connsiteY0" fmla="*/ 0 h 1244600"/>
              <a:gd name="connsiteX1" fmla="*/ 2489200 w 2489200"/>
              <a:gd name="connsiteY1" fmla="*/ 1244600 h 1244600"/>
              <a:gd name="connsiteX2" fmla="*/ 0 w 2489200"/>
              <a:gd name="connsiteY2" fmla="*/ 1244600 h 1244600"/>
              <a:gd name="connsiteX3" fmla="*/ 1244600 w 2489200"/>
              <a:gd name="connsiteY3" fmla="*/ 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1244600">
                <a:moveTo>
                  <a:pt x="1244600" y="0"/>
                </a:moveTo>
                <a:cubicBezTo>
                  <a:pt x="1931974" y="0"/>
                  <a:pt x="2489200" y="557226"/>
                  <a:pt x="2489200" y="1244600"/>
                </a:cubicBezTo>
                <a:lnTo>
                  <a:pt x="0" y="1244600"/>
                </a:lnTo>
                <a:cubicBezTo>
                  <a:pt x="0" y="557226"/>
                  <a:pt x="557226" y="0"/>
                  <a:pt x="12446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604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FDBBE38C-8B23-4F6D-8FF8-26035CD77AB3}"/>
              </a:ext>
            </a:extLst>
          </p:cNvPr>
          <p:cNvGrpSpPr/>
          <p:nvPr/>
        </p:nvGrpSpPr>
        <p:grpSpPr>
          <a:xfrm>
            <a:off x="4403591" y="4510767"/>
            <a:ext cx="462213" cy="452030"/>
            <a:chOff x="2670175" y="4338638"/>
            <a:chExt cx="360363" cy="352425"/>
          </a:xfrm>
          <a:solidFill>
            <a:schemeClr val="bg1">
              <a:lumMod val="75000"/>
            </a:schemeClr>
          </a:solidFill>
        </p:grpSpPr>
        <p:sp>
          <p:nvSpPr>
            <p:cNvPr id="46" name="Freeform 1221">
              <a:extLst>
                <a:ext uri="{FF2B5EF4-FFF2-40B4-BE49-F238E27FC236}">
                  <a16:creationId xmlns="" xmlns:a16="http://schemas.microsoft.com/office/drawing/2014/main" id="{C8D445A4-542A-4C02-9539-15A1B0C9C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4676775"/>
              <a:ext cx="360363" cy="14288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Freeform 1222">
              <a:extLst>
                <a:ext uri="{FF2B5EF4-FFF2-40B4-BE49-F238E27FC236}">
                  <a16:creationId xmlns="" xmlns:a16="http://schemas.microsoft.com/office/drawing/2014/main" id="{DA5FD780-E2DB-480F-B1C9-12F9DC4D9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6050" y="4630738"/>
              <a:ext cx="58738" cy="60325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1223">
              <a:extLst>
                <a:ext uri="{FF2B5EF4-FFF2-40B4-BE49-F238E27FC236}">
                  <a16:creationId xmlns="" xmlns:a16="http://schemas.microsoft.com/office/drawing/2014/main" id="{56F8679E-6317-4838-9597-0977693D1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74950" y="4572000"/>
              <a:ext cx="60325" cy="119063"/>
            </a:xfrm>
            <a:custGeom>
              <a:avLst/>
              <a:gdLst>
                <a:gd name="T0" fmla="*/ 14 w 16"/>
                <a:gd name="T1" fmla="*/ 32 h 32"/>
                <a:gd name="T2" fmla="*/ 2 w 16"/>
                <a:gd name="T3" fmla="*/ 32 h 32"/>
                <a:gd name="T4" fmla="*/ 0 w 16"/>
                <a:gd name="T5" fmla="*/ 30 h 32"/>
                <a:gd name="T6" fmla="*/ 0 w 16"/>
                <a:gd name="T7" fmla="*/ 2 h 32"/>
                <a:gd name="T8" fmla="*/ 2 w 16"/>
                <a:gd name="T9" fmla="*/ 0 h 32"/>
                <a:gd name="T10" fmla="*/ 14 w 16"/>
                <a:gd name="T11" fmla="*/ 0 h 32"/>
                <a:gd name="T12" fmla="*/ 16 w 16"/>
                <a:gd name="T13" fmla="*/ 2 h 32"/>
                <a:gd name="T14" fmla="*/ 16 w 16"/>
                <a:gd name="T15" fmla="*/ 30 h 32"/>
                <a:gd name="T16" fmla="*/ 14 w 16"/>
                <a:gd name="T17" fmla="*/ 32 h 32"/>
                <a:gd name="T18" fmla="*/ 4 w 16"/>
                <a:gd name="T19" fmla="*/ 28 h 32"/>
                <a:gd name="T20" fmla="*/ 12 w 16"/>
                <a:gd name="T21" fmla="*/ 28 h 32"/>
                <a:gd name="T22" fmla="*/ 12 w 16"/>
                <a:gd name="T23" fmla="*/ 4 h 32"/>
                <a:gd name="T24" fmla="*/ 4 w 16"/>
                <a:gd name="T25" fmla="*/ 4 h 32"/>
                <a:gd name="T26" fmla="*/ 4 w 16"/>
                <a:gd name="T2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2">
                  <a:moveTo>
                    <a:pt x="14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5" y="32"/>
                    <a:pt x="14" y="32"/>
                  </a:cubicBezTo>
                  <a:close/>
                  <a:moveTo>
                    <a:pt x="4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Freeform 1224">
              <a:extLst>
                <a:ext uri="{FF2B5EF4-FFF2-40B4-BE49-F238E27FC236}">
                  <a16:creationId xmlns="" xmlns:a16="http://schemas.microsoft.com/office/drawing/2014/main" id="{995C4ADB-4374-4EF5-AD8F-5BF83770CE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65438" y="4511675"/>
              <a:ext cx="60325" cy="179388"/>
            </a:xfrm>
            <a:custGeom>
              <a:avLst/>
              <a:gdLst>
                <a:gd name="T0" fmla="*/ 14 w 16"/>
                <a:gd name="T1" fmla="*/ 48 h 48"/>
                <a:gd name="T2" fmla="*/ 2 w 16"/>
                <a:gd name="T3" fmla="*/ 48 h 48"/>
                <a:gd name="T4" fmla="*/ 0 w 16"/>
                <a:gd name="T5" fmla="*/ 46 h 48"/>
                <a:gd name="T6" fmla="*/ 0 w 16"/>
                <a:gd name="T7" fmla="*/ 2 h 48"/>
                <a:gd name="T8" fmla="*/ 2 w 16"/>
                <a:gd name="T9" fmla="*/ 0 h 48"/>
                <a:gd name="T10" fmla="*/ 14 w 16"/>
                <a:gd name="T11" fmla="*/ 0 h 48"/>
                <a:gd name="T12" fmla="*/ 16 w 16"/>
                <a:gd name="T13" fmla="*/ 2 h 48"/>
                <a:gd name="T14" fmla="*/ 16 w 16"/>
                <a:gd name="T15" fmla="*/ 46 h 48"/>
                <a:gd name="T16" fmla="*/ 14 w 16"/>
                <a:gd name="T17" fmla="*/ 48 h 48"/>
                <a:gd name="T18" fmla="*/ 4 w 16"/>
                <a:gd name="T19" fmla="*/ 44 h 48"/>
                <a:gd name="T20" fmla="*/ 12 w 16"/>
                <a:gd name="T21" fmla="*/ 44 h 48"/>
                <a:gd name="T22" fmla="*/ 12 w 16"/>
                <a:gd name="T23" fmla="*/ 4 h 48"/>
                <a:gd name="T24" fmla="*/ 4 w 16"/>
                <a:gd name="T25" fmla="*/ 4 h 48"/>
                <a:gd name="T26" fmla="*/ 4 w 16"/>
                <a:gd name="T2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8">
                  <a:moveTo>
                    <a:pt x="14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5" y="48"/>
                    <a:pt x="14" y="48"/>
                  </a:cubicBezTo>
                  <a:close/>
                  <a:moveTo>
                    <a:pt x="4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Freeform 1225">
              <a:extLst>
                <a:ext uri="{FF2B5EF4-FFF2-40B4-BE49-F238E27FC236}">
                  <a16:creationId xmlns="" xmlns:a16="http://schemas.microsoft.com/office/drawing/2014/main" id="{8A47A2B9-6897-48FE-A4B0-029FE76F14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925" y="4451350"/>
              <a:ext cx="60325" cy="239713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Freeform 1226">
              <a:extLst>
                <a:ext uri="{FF2B5EF4-FFF2-40B4-BE49-F238E27FC236}">
                  <a16:creationId xmlns="" xmlns:a16="http://schemas.microsoft.com/office/drawing/2014/main" id="{5EFD6A19-9F3F-47D4-AD10-DD1BEC8E5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275" y="4346575"/>
              <a:ext cx="285750" cy="195263"/>
            </a:xfrm>
            <a:custGeom>
              <a:avLst/>
              <a:gdLst>
                <a:gd name="T0" fmla="*/ 2 w 76"/>
                <a:gd name="T1" fmla="*/ 52 h 52"/>
                <a:gd name="T2" fmla="*/ 0 w 76"/>
                <a:gd name="T3" fmla="*/ 51 h 52"/>
                <a:gd name="T4" fmla="*/ 1 w 76"/>
                <a:gd name="T5" fmla="*/ 48 h 52"/>
                <a:gd name="T6" fmla="*/ 73 w 76"/>
                <a:gd name="T7" fmla="*/ 0 h 52"/>
                <a:gd name="T8" fmla="*/ 76 w 76"/>
                <a:gd name="T9" fmla="*/ 1 h 52"/>
                <a:gd name="T10" fmla="*/ 75 w 76"/>
                <a:gd name="T11" fmla="*/ 4 h 52"/>
                <a:gd name="T12" fmla="*/ 3 w 76"/>
                <a:gd name="T13" fmla="*/ 52 h 52"/>
                <a:gd name="T14" fmla="*/ 2 w 7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2">
                  <a:moveTo>
                    <a:pt x="2" y="52"/>
                  </a:moveTo>
                  <a:cubicBezTo>
                    <a:pt x="1" y="52"/>
                    <a:pt x="1" y="52"/>
                    <a:pt x="0" y="51"/>
                  </a:cubicBezTo>
                  <a:cubicBezTo>
                    <a:pt x="0" y="50"/>
                    <a:pt x="0" y="49"/>
                    <a:pt x="1" y="4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5" y="0"/>
                    <a:pt x="76" y="1"/>
                  </a:cubicBezTo>
                  <a:cubicBezTo>
                    <a:pt x="76" y="2"/>
                    <a:pt x="76" y="3"/>
                    <a:pt x="75" y="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2" y="52"/>
                    <a:pt x="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Freeform 1227">
              <a:extLst>
                <a:ext uri="{FF2B5EF4-FFF2-40B4-BE49-F238E27FC236}">
                  <a16:creationId xmlns="" xmlns:a16="http://schemas.microsoft.com/office/drawing/2014/main" id="{7EBBC816-DC62-4AFF-83CD-4AC1452E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7825" y="4338638"/>
              <a:ext cx="76200" cy="82550"/>
            </a:xfrm>
            <a:custGeom>
              <a:avLst/>
              <a:gdLst>
                <a:gd name="T0" fmla="*/ 16 w 20"/>
                <a:gd name="T1" fmla="*/ 22 h 22"/>
                <a:gd name="T2" fmla="*/ 16 w 20"/>
                <a:gd name="T3" fmla="*/ 22 h 22"/>
                <a:gd name="T4" fmla="*/ 14 w 20"/>
                <a:gd name="T5" fmla="*/ 20 h 22"/>
                <a:gd name="T6" fmla="*/ 16 w 20"/>
                <a:gd name="T7" fmla="*/ 6 h 22"/>
                <a:gd name="T8" fmla="*/ 2 w 20"/>
                <a:gd name="T9" fmla="*/ 4 h 22"/>
                <a:gd name="T10" fmla="*/ 0 w 20"/>
                <a:gd name="T11" fmla="*/ 2 h 22"/>
                <a:gd name="T12" fmla="*/ 2 w 20"/>
                <a:gd name="T13" fmla="*/ 0 h 22"/>
                <a:gd name="T14" fmla="*/ 18 w 20"/>
                <a:gd name="T15" fmla="*/ 2 h 22"/>
                <a:gd name="T16" fmla="*/ 20 w 20"/>
                <a:gd name="T17" fmla="*/ 3 h 22"/>
                <a:gd name="T18" fmla="*/ 20 w 20"/>
                <a:gd name="T19" fmla="*/ 4 h 22"/>
                <a:gd name="T20" fmla="*/ 18 w 20"/>
                <a:gd name="T21" fmla="*/ 20 h 22"/>
                <a:gd name="T22" fmla="*/ 16 w 20"/>
                <a:gd name="T2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2">
                  <a:moveTo>
                    <a:pt x="16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4" y="21"/>
                    <a:pt x="14" y="2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1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904825" y="1719392"/>
            <a:ext cx="1486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>
                <a:solidFill>
                  <a:srgbClr val="00AA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Nayana</a:t>
            </a:r>
            <a:r>
              <a:rPr lang="en-US" sz="1500" b="1" dirty="0">
                <a:solidFill>
                  <a:srgbClr val="00AA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</a:t>
            </a:r>
          </a:p>
        </p:txBody>
      </p:sp>
      <p:sp>
        <p:nvSpPr>
          <p:cNvPr id="99" name="Oval 98">
            <a:extLst>
              <a:ext uri="{FF2B5EF4-FFF2-40B4-BE49-F238E27FC236}">
                <a16:creationId xmlns="" xmlns:a16="http://schemas.microsoft.com/office/drawing/2014/main" id="{BA49FAE1-197C-49AA-9768-1999B4E1E6B6}"/>
              </a:ext>
            </a:extLst>
          </p:cNvPr>
          <p:cNvSpPr/>
          <p:nvPr/>
        </p:nvSpPr>
        <p:spPr>
          <a:xfrm>
            <a:off x="4380834" y="2504906"/>
            <a:ext cx="600414" cy="600410"/>
          </a:xfrm>
          <a:prstGeom prst="ellipse">
            <a:avLst/>
          </a:prstGeom>
          <a:solidFill>
            <a:srgbClr val="00CBFA"/>
          </a:solidFill>
          <a:ln>
            <a:noFill/>
          </a:ln>
          <a:effectLst>
            <a:outerShdw blurRad="254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AAF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36746" y="2014089"/>
            <a:ext cx="9440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109357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414432C-3493-4CD5-8AB2-31C7425AF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25" y="2650644"/>
            <a:ext cx="709162" cy="909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23E96E8-55D9-457E-9AF2-8A52FFBC19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05" y="3838295"/>
            <a:ext cx="999270" cy="10611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1AA21C9-BB65-4727-9913-5731846026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8" y="2650644"/>
            <a:ext cx="845207" cy="966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E9CFCF2-D536-4725-90A9-B1FCC43E9D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556" y="2234513"/>
            <a:ext cx="707972" cy="931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45" y="3872943"/>
            <a:ext cx="832745" cy="10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386218" y="917209"/>
            <a:ext cx="2580591" cy="1667686"/>
          </a:xfrm>
          <a:prstGeom prst="cloudCallout">
            <a:avLst/>
          </a:prstGeom>
          <a:solidFill>
            <a:schemeClr val="bg1"/>
          </a:solidFill>
          <a:ln>
            <a:solidFill>
              <a:srgbClr val="D2DE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DO WE STAND…??</a:t>
            </a:r>
            <a:endParaRPr lang="en-IN" sz="2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7" y="2955326"/>
            <a:ext cx="1520863" cy="16372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A469840-0F94-4C7B-A19F-87785A5338EF}"/>
              </a:ext>
            </a:extLst>
          </p:cNvPr>
          <p:cNvSpPr txBox="1"/>
          <p:nvPr/>
        </p:nvSpPr>
        <p:spPr>
          <a:xfrm>
            <a:off x="6131174" y="2541156"/>
            <a:ext cx="1819275" cy="22713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6700" indent="-257651" algn="just"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knowledge </a:t>
            </a:r>
            <a:r>
              <a:rPr lang="en-US" sz="12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200" spc="-23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1200" spc="-3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spcBef>
                <a:spcPts val="4"/>
              </a:spcBef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spcBef>
                <a:spcPts val="4"/>
              </a:spcBef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</a:t>
            </a:r>
            <a:r>
              <a:rPr lang="en-US" sz="1200" spc="-6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spcBef>
                <a:spcPts val="4"/>
              </a:spcBef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sz="12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CSS,</a:t>
            </a:r>
            <a:r>
              <a:rPr lang="en-US" sz="1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spcBef>
                <a:spcPts val="4"/>
              </a:spcBef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J2EE,JSP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57651" algn="just"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 </a:t>
            </a:r>
            <a:r>
              <a:rPr lang="en-US" sz="1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JUnit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4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Maven, </a:t>
            </a:r>
            <a:r>
              <a:rPr lang="en-US" sz="1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Tomcat,</a:t>
            </a:r>
            <a:r>
              <a:rPr lang="en-US" sz="1200" spc="-1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</a:p>
          <a:p>
            <a:pPr marL="214313" indent="-214313" algn="just">
              <a:buFont typeface="Wingdings" panose="05000000000000000000" pitchFamily="2" charset="2"/>
              <a:buChar char="ü"/>
            </a:pPr>
            <a:endParaRPr lang="en-US" sz="1200" dirty="0"/>
          </a:p>
          <a:p>
            <a:pPr marL="214313" indent="-214313"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4">
            <a:extLst>
              <a:ext uri="{FF2B5EF4-FFF2-40B4-BE49-F238E27FC236}">
                <a16:creationId xmlns="" xmlns:a16="http://schemas.microsoft.com/office/drawing/2014/main" id="{2095EE49-52E3-46E8-9951-6AF8FF9EDBE6}"/>
              </a:ext>
            </a:extLst>
          </p:cNvPr>
          <p:cNvSpPr/>
          <p:nvPr/>
        </p:nvSpPr>
        <p:spPr>
          <a:xfrm>
            <a:off x="3439425" y="1925943"/>
            <a:ext cx="1677645" cy="3256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A51AA">
                  <a:alpha val="70000"/>
                </a:srgbClr>
              </a:gs>
              <a:gs pos="100000">
                <a:srgbClr val="7A81E2">
                  <a:alpha val="70000"/>
                </a:srgbClr>
              </a:gs>
            </a:gsLst>
            <a:lin ang="10800000" scaled="1"/>
          </a:gra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  <a:latin typeface="+mj-lt"/>
              </a:rPr>
              <a:t>Earlier</a:t>
            </a:r>
          </a:p>
        </p:txBody>
      </p:sp>
      <p:sp>
        <p:nvSpPr>
          <p:cNvPr id="17" name="Rectangle: Rounded Corners 50">
            <a:extLst>
              <a:ext uri="{FF2B5EF4-FFF2-40B4-BE49-F238E27FC236}">
                <a16:creationId xmlns="" xmlns:a16="http://schemas.microsoft.com/office/drawing/2014/main" id="{5387AA1E-A94F-4441-A429-8F243C3EF40E}"/>
              </a:ext>
            </a:extLst>
          </p:cNvPr>
          <p:cNvSpPr/>
          <p:nvPr/>
        </p:nvSpPr>
        <p:spPr>
          <a:xfrm>
            <a:off x="6131174" y="1925943"/>
            <a:ext cx="1677645" cy="3256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A51AA">
                  <a:alpha val="70000"/>
                </a:srgbClr>
              </a:gs>
              <a:gs pos="100000">
                <a:srgbClr val="7A81E2">
                  <a:alpha val="70000"/>
                </a:srgbClr>
              </a:gs>
            </a:gsLst>
            <a:lin ang="10800000" scaled="1"/>
          </a:gradFill>
          <a:ln>
            <a:noFill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bg1"/>
                </a:solidFill>
                <a:latin typeface="+mj-lt"/>
              </a:rPr>
              <a:t>Present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662D95C6-8846-4093-9F5A-07E19B977FAD}"/>
              </a:ext>
            </a:extLst>
          </p:cNvPr>
          <p:cNvCxnSpPr>
            <a:cxnSpLocks/>
          </p:cNvCxnSpPr>
          <p:nvPr/>
        </p:nvCxnSpPr>
        <p:spPr>
          <a:xfrm>
            <a:off x="3746294" y="1589999"/>
            <a:ext cx="5298622" cy="8845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A469840-0F94-4C7B-A19F-87785A5338EF}"/>
              </a:ext>
            </a:extLst>
          </p:cNvPr>
          <p:cNvSpPr txBox="1"/>
          <p:nvPr/>
        </p:nvSpPr>
        <p:spPr>
          <a:xfrm>
            <a:off x="3366667" y="2584895"/>
            <a:ext cx="181927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6700" indent="-257651" algn="just">
              <a:buFont typeface="Wingdings" panose="05000000000000000000" pitchFamily="2" charset="2"/>
              <a:buChar char="ü"/>
              <a:tabLst>
                <a:tab pos="266700" algn="l"/>
                <a:tab pos="267176" algn="l"/>
              </a:tabLst>
            </a:pPr>
            <a:r>
              <a:rPr lang="en-US" sz="1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en-US" sz="1200" spc="-4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en-US" sz="1200" spc="-1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200" spc="-6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n-US" sz="1200" spc="-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</a:t>
            </a:r>
            <a:r>
              <a:rPr lang="en-US" sz="1200" spc="-11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4313" indent="-214313" algn="just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OOPs</a:t>
            </a:r>
            <a:r>
              <a:rPr lang="en-US" sz="1200" spc="-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4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26">
            <a:extLst>
              <a:ext uri="{FF2B5EF4-FFF2-40B4-BE49-F238E27FC236}">
                <a16:creationId xmlns="" xmlns:a16="http://schemas.microsoft.com/office/drawing/2014/main" id="{CA946A4A-8D25-483D-8512-7008763A9F25}"/>
              </a:ext>
            </a:extLst>
          </p:cNvPr>
          <p:cNvSpPr>
            <a:spLocks noEditPoints="1"/>
          </p:cNvSpPr>
          <p:nvPr/>
        </p:nvSpPr>
        <p:spPr bwMode="auto">
          <a:xfrm>
            <a:off x="6849120" y="1348343"/>
            <a:ext cx="191691" cy="230981"/>
          </a:xfrm>
          <a:custGeom>
            <a:avLst/>
            <a:gdLst>
              <a:gd name="T0" fmla="*/ 17 w 68"/>
              <a:gd name="T1" fmla="*/ 70 h 82"/>
              <a:gd name="T2" fmla="*/ 33 w 68"/>
              <a:gd name="T3" fmla="*/ 82 h 82"/>
              <a:gd name="T4" fmla="*/ 34 w 68"/>
              <a:gd name="T5" fmla="*/ 82 h 82"/>
              <a:gd name="T6" fmla="*/ 35 w 68"/>
              <a:gd name="T7" fmla="*/ 82 h 82"/>
              <a:gd name="T8" fmla="*/ 51 w 68"/>
              <a:gd name="T9" fmla="*/ 70 h 82"/>
              <a:gd name="T10" fmla="*/ 68 w 68"/>
              <a:gd name="T11" fmla="*/ 36 h 82"/>
              <a:gd name="T12" fmla="*/ 34 w 68"/>
              <a:gd name="T13" fmla="*/ 0 h 82"/>
              <a:gd name="T14" fmla="*/ 0 w 68"/>
              <a:gd name="T15" fmla="*/ 36 h 82"/>
              <a:gd name="T16" fmla="*/ 17 w 68"/>
              <a:gd name="T17" fmla="*/ 70 h 82"/>
              <a:gd name="T18" fmla="*/ 34 w 68"/>
              <a:gd name="T19" fmla="*/ 16 h 82"/>
              <a:gd name="T20" fmla="*/ 52 w 68"/>
              <a:gd name="T21" fmla="*/ 34 h 82"/>
              <a:gd name="T22" fmla="*/ 34 w 68"/>
              <a:gd name="T23" fmla="*/ 52 h 82"/>
              <a:gd name="T24" fmla="*/ 16 w 68"/>
              <a:gd name="T25" fmla="*/ 34 h 82"/>
              <a:gd name="T26" fmla="*/ 34 w 68"/>
              <a:gd name="T27" fmla="*/ 1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2">
                <a:moveTo>
                  <a:pt x="17" y="70"/>
                </a:moveTo>
                <a:cubicBezTo>
                  <a:pt x="25" y="78"/>
                  <a:pt x="33" y="82"/>
                  <a:pt x="33" y="82"/>
                </a:cubicBezTo>
                <a:cubicBezTo>
                  <a:pt x="33" y="82"/>
                  <a:pt x="34" y="82"/>
                  <a:pt x="34" y="82"/>
                </a:cubicBezTo>
                <a:cubicBezTo>
                  <a:pt x="34" y="82"/>
                  <a:pt x="35" y="82"/>
                  <a:pt x="35" y="82"/>
                </a:cubicBezTo>
                <a:cubicBezTo>
                  <a:pt x="35" y="82"/>
                  <a:pt x="43" y="78"/>
                  <a:pt x="51" y="70"/>
                </a:cubicBezTo>
                <a:cubicBezTo>
                  <a:pt x="62" y="60"/>
                  <a:pt x="68" y="48"/>
                  <a:pt x="68" y="36"/>
                </a:cubicBezTo>
                <a:cubicBezTo>
                  <a:pt x="68" y="14"/>
                  <a:pt x="55" y="0"/>
                  <a:pt x="34" y="0"/>
                </a:cubicBezTo>
                <a:cubicBezTo>
                  <a:pt x="13" y="0"/>
                  <a:pt x="0" y="14"/>
                  <a:pt x="0" y="36"/>
                </a:cubicBezTo>
                <a:cubicBezTo>
                  <a:pt x="0" y="48"/>
                  <a:pt x="6" y="60"/>
                  <a:pt x="17" y="70"/>
                </a:cubicBezTo>
                <a:close/>
                <a:moveTo>
                  <a:pt x="34" y="16"/>
                </a:moveTo>
                <a:cubicBezTo>
                  <a:pt x="44" y="16"/>
                  <a:pt x="52" y="24"/>
                  <a:pt x="52" y="34"/>
                </a:cubicBezTo>
                <a:cubicBezTo>
                  <a:pt x="52" y="44"/>
                  <a:pt x="44" y="52"/>
                  <a:pt x="34" y="52"/>
                </a:cubicBezTo>
                <a:cubicBezTo>
                  <a:pt x="24" y="52"/>
                  <a:pt x="16" y="44"/>
                  <a:pt x="16" y="34"/>
                </a:cubicBezTo>
                <a:cubicBezTo>
                  <a:pt x="16" y="24"/>
                  <a:pt x="24" y="16"/>
                  <a:pt x="34" y="16"/>
                </a:cubicBezTo>
                <a:close/>
              </a:path>
            </a:pathLst>
          </a:custGeom>
          <a:solidFill>
            <a:srgbClr val="B21D61"/>
          </a:solidFill>
          <a:ln>
            <a:noFill/>
          </a:ln>
          <a:effectLst>
            <a:outerShdw blurRad="88900" dir="18900000" sy="23000" kx="-1200000" algn="bl" rotWithShape="0">
              <a:prstClr val="black">
                <a:alpha val="5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  <p:sp>
        <p:nvSpPr>
          <p:cNvPr id="21" name="Freeform 26">
            <a:extLst>
              <a:ext uri="{FF2B5EF4-FFF2-40B4-BE49-F238E27FC236}">
                <a16:creationId xmlns="" xmlns:a16="http://schemas.microsoft.com/office/drawing/2014/main" id="{99F4BB22-2B6C-4D81-A41D-D149F1E91BED}"/>
              </a:ext>
            </a:extLst>
          </p:cNvPr>
          <p:cNvSpPr>
            <a:spLocks noEditPoints="1"/>
          </p:cNvSpPr>
          <p:nvPr/>
        </p:nvSpPr>
        <p:spPr bwMode="auto">
          <a:xfrm>
            <a:off x="4180459" y="1372425"/>
            <a:ext cx="191691" cy="230981"/>
          </a:xfrm>
          <a:custGeom>
            <a:avLst/>
            <a:gdLst>
              <a:gd name="T0" fmla="*/ 17 w 68"/>
              <a:gd name="T1" fmla="*/ 70 h 82"/>
              <a:gd name="T2" fmla="*/ 33 w 68"/>
              <a:gd name="T3" fmla="*/ 82 h 82"/>
              <a:gd name="T4" fmla="*/ 34 w 68"/>
              <a:gd name="T5" fmla="*/ 82 h 82"/>
              <a:gd name="T6" fmla="*/ 35 w 68"/>
              <a:gd name="T7" fmla="*/ 82 h 82"/>
              <a:gd name="T8" fmla="*/ 51 w 68"/>
              <a:gd name="T9" fmla="*/ 70 h 82"/>
              <a:gd name="T10" fmla="*/ 68 w 68"/>
              <a:gd name="T11" fmla="*/ 36 h 82"/>
              <a:gd name="T12" fmla="*/ 34 w 68"/>
              <a:gd name="T13" fmla="*/ 0 h 82"/>
              <a:gd name="T14" fmla="*/ 0 w 68"/>
              <a:gd name="T15" fmla="*/ 36 h 82"/>
              <a:gd name="T16" fmla="*/ 17 w 68"/>
              <a:gd name="T17" fmla="*/ 70 h 82"/>
              <a:gd name="T18" fmla="*/ 34 w 68"/>
              <a:gd name="T19" fmla="*/ 16 h 82"/>
              <a:gd name="T20" fmla="*/ 52 w 68"/>
              <a:gd name="T21" fmla="*/ 34 h 82"/>
              <a:gd name="T22" fmla="*/ 34 w 68"/>
              <a:gd name="T23" fmla="*/ 52 h 82"/>
              <a:gd name="T24" fmla="*/ 16 w 68"/>
              <a:gd name="T25" fmla="*/ 34 h 82"/>
              <a:gd name="T26" fmla="*/ 34 w 68"/>
              <a:gd name="T27" fmla="*/ 16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2">
                <a:moveTo>
                  <a:pt x="17" y="70"/>
                </a:moveTo>
                <a:cubicBezTo>
                  <a:pt x="25" y="78"/>
                  <a:pt x="33" y="82"/>
                  <a:pt x="33" y="82"/>
                </a:cubicBezTo>
                <a:cubicBezTo>
                  <a:pt x="33" y="82"/>
                  <a:pt x="34" y="82"/>
                  <a:pt x="34" y="82"/>
                </a:cubicBezTo>
                <a:cubicBezTo>
                  <a:pt x="34" y="82"/>
                  <a:pt x="35" y="82"/>
                  <a:pt x="35" y="82"/>
                </a:cubicBezTo>
                <a:cubicBezTo>
                  <a:pt x="35" y="82"/>
                  <a:pt x="43" y="78"/>
                  <a:pt x="51" y="70"/>
                </a:cubicBezTo>
                <a:cubicBezTo>
                  <a:pt x="62" y="60"/>
                  <a:pt x="68" y="48"/>
                  <a:pt x="68" y="36"/>
                </a:cubicBezTo>
                <a:cubicBezTo>
                  <a:pt x="68" y="14"/>
                  <a:pt x="55" y="0"/>
                  <a:pt x="34" y="0"/>
                </a:cubicBezTo>
                <a:cubicBezTo>
                  <a:pt x="13" y="0"/>
                  <a:pt x="0" y="14"/>
                  <a:pt x="0" y="36"/>
                </a:cubicBezTo>
                <a:cubicBezTo>
                  <a:pt x="0" y="48"/>
                  <a:pt x="6" y="60"/>
                  <a:pt x="17" y="70"/>
                </a:cubicBezTo>
                <a:close/>
                <a:moveTo>
                  <a:pt x="34" y="16"/>
                </a:moveTo>
                <a:cubicBezTo>
                  <a:pt x="44" y="16"/>
                  <a:pt x="52" y="24"/>
                  <a:pt x="52" y="34"/>
                </a:cubicBezTo>
                <a:cubicBezTo>
                  <a:pt x="52" y="44"/>
                  <a:pt x="44" y="52"/>
                  <a:pt x="34" y="52"/>
                </a:cubicBezTo>
                <a:cubicBezTo>
                  <a:pt x="24" y="52"/>
                  <a:pt x="16" y="44"/>
                  <a:pt x="16" y="34"/>
                </a:cubicBezTo>
                <a:cubicBezTo>
                  <a:pt x="16" y="24"/>
                  <a:pt x="24" y="16"/>
                  <a:pt x="34" y="16"/>
                </a:cubicBezTo>
                <a:close/>
              </a:path>
            </a:pathLst>
          </a:custGeom>
          <a:solidFill>
            <a:srgbClr val="B21D61"/>
          </a:solidFill>
          <a:ln>
            <a:noFill/>
          </a:ln>
          <a:effectLst>
            <a:outerShdw blurRad="88900" dir="18900000" sy="23000" kx="-1200000" algn="bl" rotWithShape="0">
              <a:prstClr val="black">
                <a:alpha val="5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1009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="" xmlns:a16="http://schemas.microsoft.com/office/drawing/2014/main" id="{E265BD3E-B00B-4C2E-82DB-E1A969A9C9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39414" b="36021"/>
          <a:stretch/>
        </p:blipFill>
        <p:spPr>
          <a:xfrm>
            <a:off x="-1" y="1733424"/>
            <a:ext cx="8686801" cy="1486908"/>
          </a:xfrm>
          <a:custGeom>
            <a:avLst/>
            <a:gdLst>
              <a:gd name="connsiteX0" fmla="*/ 0 w 11582401"/>
              <a:gd name="connsiteY0" fmla="*/ 0 h 1982544"/>
              <a:gd name="connsiteX1" fmla="*/ 10591129 w 11582401"/>
              <a:gd name="connsiteY1" fmla="*/ 0 h 1982544"/>
              <a:gd name="connsiteX2" fmla="*/ 11582401 w 11582401"/>
              <a:gd name="connsiteY2" fmla="*/ 991272 h 1982544"/>
              <a:gd name="connsiteX3" fmla="*/ 10591129 w 11582401"/>
              <a:gd name="connsiteY3" fmla="*/ 1982544 h 1982544"/>
              <a:gd name="connsiteX4" fmla="*/ 0 w 11582401"/>
              <a:gd name="connsiteY4" fmla="*/ 1982544 h 198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82401" h="1982544">
                <a:moveTo>
                  <a:pt x="0" y="0"/>
                </a:moveTo>
                <a:lnTo>
                  <a:pt x="10591129" y="0"/>
                </a:lnTo>
                <a:cubicBezTo>
                  <a:pt x="11138593" y="0"/>
                  <a:pt x="11582401" y="443808"/>
                  <a:pt x="11582401" y="991272"/>
                </a:cubicBezTo>
                <a:cubicBezTo>
                  <a:pt x="11582401" y="1538736"/>
                  <a:pt x="11138593" y="1982544"/>
                  <a:pt x="10591129" y="1982544"/>
                </a:cubicBezTo>
                <a:lnTo>
                  <a:pt x="0" y="1982544"/>
                </a:lnTo>
                <a:close/>
              </a:path>
            </a:pathLst>
          </a:custGeom>
        </p:spPr>
      </p:pic>
      <p:sp>
        <p:nvSpPr>
          <p:cNvPr id="2" name="Rectangle: Top Corners Rounded 1">
            <a:extLst>
              <a:ext uri="{FF2B5EF4-FFF2-40B4-BE49-F238E27FC236}">
                <a16:creationId xmlns="" xmlns:a16="http://schemas.microsoft.com/office/drawing/2014/main" id="{E8088615-C863-4A36-87DE-DE3986B2AF70}"/>
              </a:ext>
            </a:extLst>
          </p:cNvPr>
          <p:cNvSpPr/>
          <p:nvPr/>
        </p:nvSpPr>
        <p:spPr>
          <a:xfrm rot="5400000" flipH="1">
            <a:off x="3599945" y="-1866523"/>
            <a:ext cx="1486908" cy="868680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18E7E5">
                  <a:alpha val="80000"/>
                </a:srgbClr>
              </a:gs>
              <a:gs pos="0">
                <a:srgbClr val="00AAFD">
                  <a:alpha val="80000"/>
                </a:srgbClr>
              </a:gs>
              <a:gs pos="45000">
                <a:srgbClr val="00CBFA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454F4D9-285C-4D35-83A0-2E2321F62E37}"/>
              </a:ext>
            </a:extLst>
          </p:cNvPr>
          <p:cNvSpPr txBox="1"/>
          <p:nvPr/>
        </p:nvSpPr>
        <p:spPr>
          <a:xfrm>
            <a:off x="1277033" y="3470946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B21D61"/>
                </a:solidFill>
                <a:latin typeface="Segoe UI"/>
              </a:rPr>
              <a:t>WEEK-8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40806F8-36B9-483C-B401-1A2615E022AC}"/>
              </a:ext>
            </a:extLst>
          </p:cNvPr>
          <p:cNvSpPr txBox="1"/>
          <p:nvPr/>
        </p:nvSpPr>
        <p:spPr>
          <a:xfrm>
            <a:off x="836763" y="3814367"/>
            <a:ext cx="1593877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3838" indent="-214789" algn="just">
              <a:spcBef>
                <a:spcPts val="94"/>
              </a:spcBef>
              <a:buFont typeface="Wingdings" panose="05000000000000000000" pitchFamily="2" charset="2"/>
              <a:buChar char="Ø"/>
              <a:tabLst>
                <a:tab pos="223838" algn="l"/>
                <a:tab pos="224314" algn="l"/>
              </a:tabLst>
            </a:pPr>
            <a:r>
              <a:rPr lang="en-US" sz="1400" spc="8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Agile</a:t>
            </a: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-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e</a:t>
            </a:r>
            <a:r>
              <a:rPr lang="en-US" sz="1400" spc="-15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400" spc="-23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h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odo</a:t>
            </a:r>
            <a:r>
              <a:rPr lang="en-US" sz="1400" spc="-11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og</a:t>
            </a:r>
            <a:r>
              <a:rPr lang="en-US" sz="1400" spc="8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y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23838" indent="-214789" algn="just">
              <a:spcBef>
                <a:spcPts val="94"/>
              </a:spcBef>
              <a:buFont typeface="Wingdings" panose="05000000000000000000" pitchFamily="2" charset="2"/>
              <a:buChar char="Ø"/>
              <a:tabLst>
                <a:tab pos="223838" algn="l"/>
                <a:tab pos="224314" algn="l"/>
              </a:tabLst>
            </a:pPr>
            <a:r>
              <a:rPr lang="en-US" sz="1400" spc="-8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JUnit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23838" indent="-214789" algn="just">
              <a:buFont typeface="Wingdings" panose="05000000000000000000" pitchFamily="2" charset="2"/>
              <a:buChar char="Ø"/>
              <a:tabLst>
                <a:tab pos="223838" algn="l"/>
                <a:tab pos="224314" algn="l"/>
              </a:tabLst>
            </a:pPr>
            <a:r>
              <a:rPr lang="en-US" sz="1400" spc="-8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GitHub</a:t>
            </a:r>
            <a:r>
              <a:rPr lang="en-US" sz="1400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,</a:t>
            </a:r>
            <a:r>
              <a:rPr lang="en-US" sz="1400" spc="-8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Maven</a:t>
            </a:r>
            <a:endParaRPr lang="en-US" sz="1400" dirty="0" err="1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23838" indent="-214789" algn="just">
              <a:buFont typeface="Wingdings" panose="05000000000000000000" pitchFamily="2" charset="2"/>
              <a:buChar char="Ø"/>
              <a:tabLst>
                <a:tab pos="223838" algn="l"/>
                <a:tab pos="224314" algn="l"/>
              </a:tabLst>
            </a:pPr>
            <a:r>
              <a:rPr lang="en-US" sz="1400" spc="-4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Tomcat</a:t>
            </a:r>
            <a:r>
              <a:rPr lang="en-US" sz="1400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,Jenkins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23838" marR="88583" indent="-214789" algn="just">
              <a:spcBef>
                <a:spcPts val="49"/>
              </a:spcBef>
              <a:buFont typeface="Wingdings" panose="05000000000000000000" pitchFamily="2" charset="2"/>
              <a:buChar char="Ø"/>
              <a:tabLst>
                <a:tab pos="223838" algn="l"/>
                <a:tab pos="224314" algn="l"/>
              </a:tabLst>
            </a:pPr>
            <a:r>
              <a:rPr lang="en-US" sz="1400" spc="15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Project  </a:t>
            </a:r>
            <a:r>
              <a:rPr lang="en-US" sz="1400" spc="23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C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400" spc="23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p</a:t>
            </a:r>
            <a:r>
              <a:rPr lang="en-US" sz="1400" spc="-11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l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e</a:t>
            </a:r>
            <a:r>
              <a:rPr lang="en-US" sz="1400" spc="-15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t</a:t>
            </a:r>
            <a:r>
              <a:rPr lang="en-US" sz="1400" spc="-11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400" spc="3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400" spc="11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n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DA29680-64AE-4B50-BC16-0ED7012BBFE1}"/>
              </a:ext>
            </a:extLst>
          </p:cNvPr>
          <p:cNvSpPr txBox="1"/>
          <p:nvPr/>
        </p:nvSpPr>
        <p:spPr>
          <a:xfrm>
            <a:off x="3270255" y="3469010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AA51AA"/>
                </a:solidFill>
                <a:latin typeface="Segoe UI"/>
              </a:rPr>
              <a:t>WEEK-7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622907E-7D99-44B1-B9A9-C2DD5B484F53}"/>
              </a:ext>
            </a:extLst>
          </p:cNvPr>
          <p:cNvSpPr txBox="1"/>
          <p:nvPr/>
        </p:nvSpPr>
        <p:spPr>
          <a:xfrm>
            <a:off x="2948613" y="3814367"/>
            <a:ext cx="159387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spc="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Spring</a:t>
            </a:r>
            <a:r>
              <a:rPr lang="en-IN" sz="1400" spc="-105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400" spc="23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REST</a:t>
            </a:r>
          </a:p>
          <a:p>
            <a:r>
              <a:rPr lang="en-IN" sz="1400" spc="23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    (</a:t>
            </a:r>
            <a:r>
              <a:rPr lang="en-IN" sz="1400" spc="11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Core &amp;</a:t>
            </a:r>
            <a:r>
              <a:rPr lang="en-IN" sz="1400" spc="-146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IN" sz="1400" spc="8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MVC)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N" sz="1400" spc="-4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myBatis</a:t>
            </a:r>
            <a:endParaRPr lang="en-IN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Framework of Angular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5144422" y="3469010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7A81E2"/>
                </a:solidFill>
                <a:latin typeface="Segoe UI"/>
              </a:rPr>
              <a:t>WEEK-6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0C9CD548-CFDA-4394-95C3-84FD1313400D}"/>
              </a:ext>
            </a:extLst>
          </p:cNvPr>
          <p:cNvSpPr txBox="1"/>
          <p:nvPr/>
        </p:nvSpPr>
        <p:spPr>
          <a:xfrm>
            <a:off x="4850427" y="3801105"/>
            <a:ext cx="159387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Javascript</a:t>
            </a: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Angular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J2EE </a:t>
            </a: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8C36308-070D-4F3E-9799-7C4C608B3384}"/>
              </a:ext>
            </a:extLst>
          </p:cNvPr>
          <p:cNvSpPr txBox="1"/>
          <p:nvPr/>
        </p:nvSpPr>
        <p:spPr>
          <a:xfrm>
            <a:off x="368651" y="1209798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18E7E5"/>
                </a:solidFill>
                <a:latin typeface="Segoe UI"/>
              </a:rPr>
              <a:t>WEEK-1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370FEE17-300B-423D-98DC-5418E51E441A}"/>
              </a:ext>
            </a:extLst>
          </p:cNvPr>
          <p:cNvSpPr txBox="1"/>
          <p:nvPr/>
        </p:nvSpPr>
        <p:spPr>
          <a:xfrm>
            <a:off x="369453" y="698464"/>
            <a:ext cx="1593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OOPS Concept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Database concepts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D9B04AF-DA5C-4EBE-BC50-72DE83334552}"/>
              </a:ext>
            </a:extLst>
          </p:cNvPr>
          <p:cNvSpPr txBox="1"/>
          <p:nvPr/>
        </p:nvSpPr>
        <p:spPr>
          <a:xfrm>
            <a:off x="2268006" y="1218759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CBFA"/>
                </a:solidFill>
                <a:latin typeface="Segoe UI"/>
              </a:rPr>
              <a:t>WEEK-2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365F49D-2655-4D92-977F-A5C0EE6D5BE0}"/>
              </a:ext>
            </a:extLst>
          </p:cNvPr>
          <p:cNvSpPr txBox="1"/>
          <p:nvPr/>
        </p:nvSpPr>
        <p:spPr>
          <a:xfrm>
            <a:off x="2075260" y="691861"/>
            <a:ext cx="1593877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MySQL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Data Structures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30C57E8-D0D4-4FBD-82EA-34474C753598}"/>
              </a:ext>
            </a:extLst>
          </p:cNvPr>
          <p:cNvSpPr txBox="1"/>
          <p:nvPr/>
        </p:nvSpPr>
        <p:spPr>
          <a:xfrm>
            <a:off x="4009403" y="1204624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00AAFD"/>
                </a:solidFill>
                <a:latin typeface="Segoe UI"/>
              </a:rPr>
              <a:t>WEEK-3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3790587" y="483020"/>
            <a:ext cx="1593877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Data model and DB applications</a:t>
            </a:r>
            <a:endParaRPr lang="en-IN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Core Java</a:t>
            </a:r>
            <a:r>
              <a:rPr lang="en-US" sz="1400" spc="-79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spc="4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programming</a:t>
            </a:r>
            <a:endParaRPr lang="en-IN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="" xmlns:a16="http://schemas.microsoft.com/office/drawing/2014/main" id="{ED6E688B-8367-4DEC-A387-135FB7BEF791}"/>
              </a:ext>
            </a:extLst>
          </p:cNvPr>
          <p:cNvSpPr/>
          <p:nvPr/>
        </p:nvSpPr>
        <p:spPr>
          <a:xfrm>
            <a:off x="696981" y="1661510"/>
            <a:ext cx="241727" cy="241726"/>
          </a:xfrm>
          <a:prstGeom prst="ellipse">
            <a:avLst/>
          </a:prstGeom>
          <a:solidFill>
            <a:srgbClr val="18E7E5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="" xmlns:a16="http://schemas.microsoft.com/office/drawing/2014/main" id="{3AAC770E-A8C0-4212-9531-4C853892EE08}"/>
              </a:ext>
            </a:extLst>
          </p:cNvPr>
          <p:cNvSpPr/>
          <p:nvPr/>
        </p:nvSpPr>
        <p:spPr>
          <a:xfrm>
            <a:off x="2503812" y="1675871"/>
            <a:ext cx="241727" cy="241726"/>
          </a:xfrm>
          <a:prstGeom prst="ellipse">
            <a:avLst/>
          </a:prstGeom>
          <a:solidFill>
            <a:srgbClr val="00CBFA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9C99F46D-DCA5-4578-92F6-8CA9A1D643A2}"/>
              </a:ext>
            </a:extLst>
          </p:cNvPr>
          <p:cNvSpPr/>
          <p:nvPr/>
        </p:nvSpPr>
        <p:spPr>
          <a:xfrm>
            <a:off x="4283872" y="1654682"/>
            <a:ext cx="241727" cy="241726"/>
          </a:xfrm>
          <a:prstGeom prst="ellipse">
            <a:avLst/>
          </a:prstGeom>
          <a:solidFill>
            <a:srgbClr val="00AAFD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694A2EE3-AF3B-42D5-A6D5-6E0AE41A57DB}"/>
              </a:ext>
            </a:extLst>
          </p:cNvPr>
          <p:cNvSpPr/>
          <p:nvPr/>
        </p:nvSpPr>
        <p:spPr>
          <a:xfrm>
            <a:off x="1690309" y="3064404"/>
            <a:ext cx="241727" cy="241726"/>
          </a:xfrm>
          <a:prstGeom prst="ellipse">
            <a:avLst/>
          </a:prstGeom>
          <a:solidFill>
            <a:srgbClr val="B21D61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91958773-C614-4022-B32B-EF604BBC9CF3}"/>
              </a:ext>
            </a:extLst>
          </p:cNvPr>
          <p:cNvSpPr/>
          <p:nvPr/>
        </p:nvSpPr>
        <p:spPr>
          <a:xfrm>
            <a:off x="3490279" y="3050313"/>
            <a:ext cx="241727" cy="241726"/>
          </a:xfrm>
          <a:prstGeom prst="ellipse">
            <a:avLst/>
          </a:prstGeom>
          <a:solidFill>
            <a:srgbClr val="AA51AA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="" xmlns:a16="http://schemas.microsoft.com/office/drawing/2014/main" id="{B837FF1F-1FE6-477F-9984-E8AD7D7A2082}"/>
              </a:ext>
            </a:extLst>
          </p:cNvPr>
          <p:cNvSpPr/>
          <p:nvPr/>
        </p:nvSpPr>
        <p:spPr>
          <a:xfrm>
            <a:off x="5354185" y="3076739"/>
            <a:ext cx="241727" cy="241726"/>
          </a:xfrm>
          <a:prstGeom prst="ellipse">
            <a:avLst/>
          </a:prstGeom>
          <a:solidFill>
            <a:srgbClr val="7A81E2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86" name="Slide Number Placeholder 31">
            <a:extLst>
              <a:ext uri="{FF2B5EF4-FFF2-40B4-BE49-F238E27FC236}">
                <a16:creationId xmlns="" xmlns:a16="http://schemas.microsoft.com/office/drawing/2014/main" id="{286CFE61-B2A7-47A5-8ABE-5C74CD4B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0575" y="4800311"/>
            <a:ext cx="276225" cy="207749"/>
          </a:xfrm>
        </p:spPr>
        <p:txBody>
          <a:bodyPr/>
          <a:lstStyle/>
          <a:p>
            <a:fld id="{01B2291C-2749-4928-AD4F-8AEBFB2F74DA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69C36698-F72B-4366-BE9B-381AA7CCFD83}"/>
              </a:ext>
            </a:extLst>
          </p:cNvPr>
          <p:cNvCxnSpPr>
            <a:cxnSpLocks/>
          </p:cNvCxnSpPr>
          <p:nvPr/>
        </p:nvCxnSpPr>
        <p:spPr>
          <a:xfrm>
            <a:off x="-1" y="1929690"/>
            <a:ext cx="793568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="" xmlns:a16="http://schemas.microsoft.com/office/drawing/2014/main" id="{8F644A26-1FD0-4A51-A25B-AC8482D22EFA}"/>
              </a:ext>
            </a:extLst>
          </p:cNvPr>
          <p:cNvSpPr/>
          <p:nvPr/>
        </p:nvSpPr>
        <p:spPr>
          <a:xfrm rot="5400000">
            <a:off x="7388498" y="1929690"/>
            <a:ext cx="1094376" cy="1094376"/>
          </a:xfrm>
          <a:prstGeom prst="arc">
            <a:avLst>
              <a:gd name="adj1" fmla="val 10797770"/>
              <a:gd name="adj2" fmla="val 0"/>
            </a:avLst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="" xmlns:a16="http://schemas.microsoft.com/office/drawing/2014/main" id="{88E843D4-B089-4439-A184-1BC3ADE4E848}"/>
              </a:ext>
            </a:extLst>
          </p:cNvPr>
          <p:cNvCxnSpPr>
            <a:cxnSpLocks/>
          </p:cNvCxnSpPr>
          <p:nvPr/>
        </p:nvCxnSpPr>
        <p:spPr>
          <a:xfrm>
            <a:off x="1134071" y="3024066"/>
            <a:ext cx="680161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hevron 39">
            <a:extLst>
              <a:ext uri="{FF2B5EF4-FFF2-40B4-BE49-F238E27FC236}">
                <a16:creationId xmlns="" xmlns:a16="http://schemas.microsoft.com/office/drawing/2014/main" id="{5DB8DE7A-2725-47CE-9629-50E581ADCCF4}"/>
              </a:ext>
            </a:extLst>
          </p:cNvPr>
          <p:cNvSpPr/>
          <p:nvPr/>
        </p:nvSpPr>
        <p:spPr>
          <a:xfrm flipH="1">
            <a:off x="1092228" y="2962214"/>
            <a:ext cx="98227" cy="123704"/>
          </a:xfrm>
          <a:prstGeom prst="chevron">
            <a:avLst/>
          </a:prstGeom>
          <a:solidFill>
            <a:schemeClr val="bg1"/>
          </a:solidFill>
          <a:ln>
            <a:noFill/>
          </a:ln>
          <a:effectLst>
            <a:outerShdw blurRad="1016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9C99F46D-DCA5-4578-92F6-8CA9A1D643A2}"/>
              </a:ext>
            </a:extLst>
          </p:cNvPr>
          <p:cNvSpPr/>
          <p:nvPr/>
        </p:nvSpPr>
        <p:spPr>
          <a:xfrm>
            <a:off x="6392851" y="1650339"/>
            <a:ext cx="241727" cy="24172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B837FF1F-1FE6-477F-9984-E8AD7D7A2082}"/>
              </a:ext>
            </a:extLst>
          </p:cNvPr>
          <p:cNvSpPr/>
          <p:nvPr/>
        </p:nvSpPr>
        <p:spPr>
          <a:xfrm>
            <a:off x="7182124" y="3083319"/>
            <a:ext cx="241727" cy="241726"/>
          </a:xfrm>
          <a:prstGeom prst="ellipse">
            <a:avLst/>
          </a:prstGeom>
          <a:solidFill>
            <a:srgbClr val="A490CC"/>
          </a:solidFill>
          <a:ln>
            <a:noFill/>
          </a:ln>
          <a:effectLst>
            <a:outerShdw blurRad="1143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6125568" y="446313"/>
            <a:ext cx="1593877" cy="64633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14313" lvl="1" indent="-214313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Exceptions</a:t>
            </a:r>
          </a:p>
          <a:p>
            <a:pPr marL="214313" lvl="1" indent="-214313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 Collections</a:t>
            </a:r>
          </a:p>
          <a:p>
            <a:pPr marL="214313" lvl="1" indent="-214313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HTML,CSS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AE187AD-E738-4CB6-A5D2-429D28A16A31}"/>
              </a:ext>
            </a:extLst>
          </p:cNvPr>
          <p:cNvSpPr txBox="1"/>
          <p:nvPr/>
        </p:nvSpPr>
        <p:spPr>
          <a:xfrm>
            <a:off x="6752242" y="3478420"/>
            <a:ext cx="1593877" cy="107721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endParaRPr lang="en-US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JDBC and Web Design fundamentals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prstClr val="black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Bootstrap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endParaRPr lang="en-IN" sz="1400" dirty="0">
              <a:solidFill>
                <a:prstClr val="black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6927628" y="3457636"/>
            <a:ext cx="71333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A490CC"/>
                </a:solidFill>
                <a:latin typeface="Segoe UI"/>
              </a:rPr>
              <a:t>WEEK-5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D5C6CEC-F0F5-4777-8D38-93CDD779A199}"/>
              </a:ext>
            </a:extLst>
          </p:cNvPr>
          <p:cNvSpPr txBox="1"/>
          <p:nvPr/>
        </p:nvSpPr>
        <p:spPr>
          <a:xfrm>
            <a:off x="6157046" y="1253795"/>
            <a:ext cx="713337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b="1" dirty="0">
                <a:solidFill>
                  <a:srgbClr val="5B9BD5">
                    <a:lumMod val="75000"/>
                  </a:srgbClr>
                </a:solidFill>
                <a:latin typeface="Segoe UI"/>
              </a:rPr>
              <a:t>WEEK-4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4378" y="2078517"/>
            <a:ext cx="3981796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Our Learnings</a:t>
            </a:r>
          </a:p>
        </p:txBody>
      </p:sp>
    </p:spTree>
    <p:extLst>
      <p:ext uri="{BB962C8B-B14F-4D97-AF65-F5344CB8AC3E}">
        <p14:creationId xmlns:p14="http://schemas.microsoft.com/office/powerpoint/2010/main" val="31390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979BEC-64BA-4809-8F66-2CF120D8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5085"/>
            <a:ext cx="8229600" cy="49768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3975" u="sng" dirty="0">
                <a:latin typeface="Copperplate Gothic Bold" panose="020E0705020206020404" pitchFamily="34" charset="0"/>
                <a:cs typeface="Times New Roman" panose="02020603050405020304" pitchFamily="18" charset="0"/>
              </a:rPr>
              <a:t>Objectives</a:t>
            </a:r>
            <a:endParaRPr lang="en-IN" sz="3000" u="sng" dirty="0">
              <a:latin typeface="Copperplate Gothic Bold" panose="020E07050202060204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13922F-FE76-44AC-82F9-78D9C403D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0188"/>
            <a:ext cx="8229600" cy="3349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100" dirty="0">
                <a:latin typeface="Copperplate Gothic Bold" panose="020E0705020206020404" pitchFamily="34" charset="0"/>
                <a:cs typeface="Times New Roman" panose="02020603050405020304" pitchFamily="18" charset="0"/>
              </a:rPr>
              <a:t>     </a:t>
            </a:r>
            <a:r>
              <a:rPr lang="en-IN" sz="2200" u="sng" dirty="0">
                <a:latin typeface="Copperplate Gothic Bold" panose="020E0705020206020404" pitchFamily="34" charset="0"/>
                <a:cs typeface="Times New Roman" panose="02020603050405020304" pitchFamily="18" charset="0"/>
              </a:rPr>
              <a:t>Long term Objective:</a:t>
            </a:r>
          </a:p>
          <a:p>
            <a:pPr marL="0" indent="0">
              <a:buNone/>
            </a:pP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r>
              <a:rPr lang="en-IN" sz="1800" dirty="0">
                <a:latin typeface="Agency FB" panose="020B0503020202020204" pitchFamily="34" charset="0"/>
                <a:cs typeface="Times New Roman" panose="02020603050405020304" pitchFamily="18" charset="0"/>
              </a:rPr>
              <a:t>	To become a Full Stack Developer by gaining the skills required to work with Front End and Back End Web technologies required for the application.</a:t>
            </a:r>
          </a:p>
          <a:p>
            <a:pPr marL="342900" lvl="1" indent="0">
              <a:buNone/>
            </a:pPr>
            <a:endParaRPr lang="en-IN" sz="1800" u="sng" dirty="0"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r>
              <a:rPr lang="en-IN" sz="2200" u="sng" dirty="0">
                <a:latin typeface="Copperplate Gothic Bold" panose="020E0705020206020404" pitchFamily="34" charset="0"/>
                <a:cs typeface="Times New Roman" panose="02020603050405020304" pitchFamily="18" charset="0"/>
              </a:rPr>
              <a:t>Short term Objective:</a:t>
            </a:r>
          </a:p>
          <a:p>
            <a:pPr marL="342900" lvl="1" indent="0">
              <a:buNone/>
            </a:pPr>
            <a:endParaRPr lang="en-IN" sz="21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r>
              <a:rPr lang="en-IN" sz="1800" dirty="0">
                <a:latin typeface="Agency FB" panose="020B0503020202020204" pitchFamily="34" charset="0"/>
                <a:cs typeface="Times New Roman" panose="02020603050405020304" pitchFamily="18" charset="0"/>
              </a:rPr>
              <a:t>	To design an online shopping application where in we can search for different products, add and remove from the cart.</a:t>
            </a:r>
          </a:p>
          <a:p>
            <a:pPr marL="342900" lvl="1" indent="0">
              <a:buNone/>
            </a:pPr>
            <a:endParaRPr lang="en-IN" sz="21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76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desktop computer sitting on a table&#10;&#10;Description automatically generated">
            <a:extLst>
              <a:ext uri="{FF2B5EF4-FFF2-40B4-BE49-F238E27FC236}">
                <a16:creationId xmlns="" xmlns:a16="http://schemas.microsoft.com/office/drawing/2014/main" id="{A3A5B1E1-566C-43FB-906B-042192B6A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" b="1509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13E96D4-6765-4BC7-A89F-6A969BF0B438}"/>
              </a:ext>
            </a:extLst>
          </p:cNvPr>
          <p:cNvSpPr/>
          <p:nvPr/>
        </p:nvSpPr>
        <p:spPr>
          <a:xfrm>
            <a:off x="1419225" y="0"/>
            <a:ext cx="6305550" cy="5143500"/>
          </a:xfrm>
          <a:prstGeom prst="rect">
            <a:avLst/>
          </a:prstGeom>
          <a:gradFill flip="none" rotWithShape="1">
            <a:gsLst>
              <a:gs pos="0">
                <a:srgbClr val="18E7E5">
                  <a:alpha val="80000"/>
                </a:srgbClr>
              </a:gs>
              <a:gs pos="100000">
                <a:srgbClr val="00AAFD">
                  <a:alpha val="80000"/>
                </a:srgbClr>
              </a:gs>
              <a:gs pos="53000">
                <a:srgbClr val="00CBFA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C641C94-DF99-4CBC-BA03-23AABEA67D9E}"/>
              </a:ext>
            </a:extLst>
          </p:cNvPr>
          <p:cNvCxnSpPr>
            <a:cxnSpLocks/>
          </p:cNvCxnSpPr>
          <p:nvPr/>
        </p:nvCxnSpPr>
        <p:spPr>
          <a:xfrm>
            <a:off x="2891790" y="883994"/>
            <a:ext cx="0" cy="4090988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B7ABBD2A-82CD-46F1-9544-82BD9471FD15}"/>
              </a:ext>
            </a:extLst>
          </p:cNvPr>
          <p:cNvGrpSpPr/>
          <p:nvPr/>
        </p:nvGrpSpPr>
        <p:grpSpPr>
          <a:xfrm>
            <a:off x="3267411" y="303511"/>
            <a:ext cx="3920488" cy="3785043"/>
            <a:chOff x="5475364" y="4941136"/>
            <a:chExt cx="3780399" cy="48180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FDF4824-522F-432A-9950-37D1431EB12B}"/>
                </a:ext>
              </a:extLst>
            </p:cNvPr>
            <p:cNvSpPr txBox="1"/>
            <p:nvPr/>
          </p:nvSpPr>
          <p:spPr>
            <a:xfrm>
              <a:off x="5609135" y="4941136"/>
              <a:ext cx="3152173" cy="705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600" u="sng" dirty="0">
                  <a:latin typeface="Copperplate Gothic Bold" panose="020E0705020206020404" pitchFamily="34" charset="0"/>
                  <a:cs typeface="Times New Roman" panose="02020603050405020304" pitchFamily="18" charset="0"/>
                </a:rPr>
                <a:t>Features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35BD4F3-96B9-4FDC-81FF-CD880EB4D980}"/>
                </a:ext>
              </a:extLst>
            </p:cNvPr>
            <p:cNvSpPr txBox="1"/>
            <p:nvPr/>
          </p:nvSpPr>
          <p:spPr>
            <a:xfrm>
              <a:off x="5475364" y="5105603"/>
              <a:ext cx="3780399" cy="3173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Login 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View products by categories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Add item to the cart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Login as admin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Login as user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Edit product details using admin account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Add products of different categories to </a:t>
              </a:r>
              <a:r>
                <a:rPr lang="en-US" dirty="0" smtClean="0">
                  <a:latin typeface="Agency FB" panose="020B0503020202020204" pitchFamily="34" charset="0"/>
                  <a:cs typeface="Times New Roman" panose="02020603050405020304" pitchFamily="18" charset="0"/>
                </a:rPr>
                <a:t>the </a:t>
              </a: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cart.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Remove items from the cart</a:t>
              </a:r>
            </a:p>
            <a:p>
              <a:pPr algn="just">
                <a:buFont typeface="Wingdings" panose="05000000000000000000" pitchFamily="2" charset="2"/>
                <a:buChar char="Ø"/>
              </a:pPr>
              <a:r>
                <a:rPr lang="en-US" dirty="0">
                  <a:latin typeface="Agency FB" panose="020B0503020202020204" pitchFamily="34" charset="0"/>
                  <a:cs typeface="Times New Roman" panose="02020603050405020304" pitchFamily="18" charset="0"/>
                </a:rPr>
                <a:t>Log Out</a:t>
              </a:r>
              <a:endParaRPr lang="en-IN" dirty="0">
                <a:latin typeface="Agency FB" panose="020B0503020202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2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desktop computer sitting on a table&#10;&#10;Description automatically generated">
            <a:extLst>
              <a:ext uri="{FF2B5EF4-FFF2-40B4-BE49-F238E27FC236}">
                <a16:creationId xmlns="" xmlns:a16="http://schemas.microsoft.com/office/drawing/2014/main" id="{A3A5B1E1-566C-43FB-906B-042192B6AC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" b="1509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20000"/>
                <a:lumOff val="80000"/>
              </a:scheme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721884" y="381858"/>
            <a:ext cx="3275705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396835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2DCF1FA1-F6F2-4095-895D-E053594B79D1}"/>
              </a:ext>
            </a:extLst>
          </p:cNvPr>
          <p:cNvSpPr/>
          <p:nvPr/>
        </p:nvSpPr>
        <p:spPr>
          <a:xfrm>
            <a:off x="10796" y="2671814"/>
            <a:ext cx="9144000" cy="52830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D56A0F7-E2EC-47A2-88ED-C6EE63D1846D}"/>
              </a:ext>
            </a:extLst>
          </p:cNvPr>
          <p:cNvGrpSpPr/>
          <p:nvPr/>
        </p:nvGrpSpPr>
        <p:grpSpPr>
          <a:xfrm rot="16200000">
            <a:off x="495211" y="2067095"/>
            <a:ext cx="1362528" cy="1362529"/>
            <a:chOff x="8371650" y="2099396"/>
            <a:chExt cx="2659207" cy="2659207"/>
          </a:xfrm>
        </p:grpSpPr>
        <p:sp>
          <p:nvSpPr>
            <p:cNvPr id="12" name="Arc 11">
              <a:extLst>
                <a:ext uri="{FF2B5EF4-FFF2-40B4-BE49-F238E27FC236}">
                  <a16:creationId xmlns="" xmlns:a16="http://schemas.microsoft.com/office/drawing/2014/main" id="{F918E86C-3791-41FE-9EE2-24F7B52B47CE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18E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Arc 12">
              <a:extLst>
                <a:ext uri="{FF2B5EF4-FFF2-40B4-BE49-F238E27FC236}">
                  <a16:creationId xmlns="" xmlns:a16="http://schemas.microsoft.com/office/drawing/2014/main" id="{5262BC4D-37E6-4E93-8615-49404CBBBDCF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18E7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910DE990-4D33-47C0-958C-9A7AAE5F3AEB}"/>
              </a:ext>
            </a:extLst>
          </p:cNvPr>
          <p:cNvGrpSpPr/>
          <p:nvPr/>
        </p:nvGrpSpPr>
        <p:grpSpPr>
          <a:xfrm rot="5400000" flipV="1">
            <a:off x="1857740" y="2590649"/>
            <a:ext cx="1362528" cy="1362529"/>
            <a:chOff x="8371650" y="2099396"/>
            <a:chExt cx="2659207" cy="2659207"/>
          </a:xfrm>
        </p:grpSpPr>
        <p:sp>
          <p:nvSpPr>
            <p:cNvPr id="19" name="Arc 18">
              <a:extLst>
                <a:ext uri="{FF2B5EF4-FFF2-40B4-BE49-F238E27FC236}">
                  <a16:creationId xmlns="" xmlns:a16="http://schemas.microsoft.com/office/drawing/2014/main" id="{EB029D4D-0A11-4264-9D8C-21C11E058574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CB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0" name="Arc 19">
              <a:extLst>
                <a:ext uri="{FF2B5EF4-FFF2-40B4-BE49-F238E27FC236}">
                  <a16:creationId xmlns="" xmlns:a16="http://schemas.microsoft.com/office/drawing/2014/main" id="{1202A2A1-F6FE-402E-8DCC-C0E9AD6D6A51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CB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DBEAD32-4416-4D88-AE09-8EC483D53AEC}"/>
              </a:ext>
            </a:extLst>
          </p:cNvPr>
          <p:cNvGrpSpPr/>
          <p:nvPr/>
        </p:nvGrpSpPr>
        <p:grpSpPr>
          <a:xfrm rot="16200000">
            <a:off x="3220268" y="2067095"/>
            <a:ext cx="1362528" cy="1362529"/>
            <a:chOff x="8371650" y="2099396"/>
            <a:chExt cx="2659207" cy="2659207"/>
          </a:xfrm>
        </p:grpSpPr>
        <p:sp>
          <p:nvSpPr>
            <p:cNvPr id="22" name="Arc 21">
              <a:extLst>
                <a:ext uri="{FF2B5EF4-FFF2-40B4-BE49-F238E27FC236}">
                  <a16:creationId xmlns="" xmlns:a16="http://schemas.microsoft.com/office/drawing/2014/main" id="{7CD15E78-8050-4987-9403-A27438A0276F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AA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2">
              <a:extLst>
                <a:ext uri="{FF2B5EF4-FFF2-40B4-BE49-F238E27FC236}">
                  <a16:creationId xmlns="" xmlns:a16="http://schemas.microsoft.com/office/drawing/2014/main" id="{C7345302-7217-4445-A223-2E0C00FA2CEC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00AA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5E7BB7EA-0371-41B8-87AF-D0CEE727F748}"/>
              </a:ext>
            </a:extLst>
          </p:cNvPr>
          <p:cNvGrpSpPr/>
          <p:nvPr/>
        </p:nvGrpSpPr>
        <p:grpSpPr>
          <a:xfrm rot="5400000" flipV="1">
            <a:off x="4582797" y="2590649"/>
            <a:ext cx="1362528" cy="1362529"/>
            <a:chOff x="8371650" y="2099396"/>
            <a:chExt cx="2659207" cy="2659207"/>
          </a:xfrm>
        </p:grpSpPr>
        <p:sp>
          <p:nvSpPr>
            <p:cNvPr id="25" name="Arc 24">
              <a:extLst>
                <a:ext uri="{FF2B5EF4-FFF2-40B4-BE49-F238E27FC236}">
                  <a16:creationId xmlns="" xmlns:a16="http://schemas.microsoft.com/office/drawing/2014/main" id="{8CC0F8C2-E62B-4EB7-B1A3-222A6C1FFC8B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7A8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Arc 25">
              <a:extLst>
                <a:ext uri="{FF2B5EF4-FFF2-40B4-BE49-F238E27FC236}">
                  <a16:creationId xmlns="" xmlns:a16="http://schemas.microsoft.com/office/drawing/2014/main" id="{46747A0D-0D60-4525-B83B-DD37CDA70032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7A81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ABD76A7-34EC-4634-B5CB-3E470C2FCB0E}"/>
              </a:ext>
            </a:extLst>
          </p:cNvPr>
          <p:cNvGrpSpPr/>
          <p:nvPr/>
        </p:nvGrpSpPr>
        <p:grpSpPr>
          <a:xfrm rot="16200000">
            <a:off x="5945325" y="2067095"/>
            <a:ext cx="1362528" cy="1362529"/>
            <a:chOff x="8371650" y="2099396"/>
            <a:chExt cx="2659207" cy="2659207"/>
          </a:xfrm>
        </p:grpSpPr>
        <p:sp>
          <p:nvSpPr>
            <p:cNvPr id="28" name="Arc 27">
              <a:extLst>
                <a:ext uri="{FF2B5EF4-FFF2-40B4-BE49-F238E27FC236}">
                  <a16:creationId xmlns="" xmlns:a16="http://schemas.microsoft.com/office/drawing/2014/main" id="{02972142-6C25-4096-B011-1DFEE18698C1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AA5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Arc 28">
              <a:extLst>
                <a:ext uri="{FF2B5EF4-FFF2-40B4-BE49-F238E27FC236}">
                  <a16:creationId xmlns="" xmlns:a16="http://schemas.microsoft.com/office/drawing/2014/main" id="{D266BF9E-9A6E-4F5B-9C1A-F146D085B90D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AA51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E5A3DAC8-3ADE-468B-A02B-7B54AAC35731}"/>
              </a:ext>
            </a:extLst>
          </p:cNvPr>
          <p:cNvGrpSpPr/>
          <p:nvPr/>
        </p:nvGrpSpPr>
        <p:grpSpPr>
          <a:xfrm rot="5400000" flipV="1">
            <a:off x="7307854" y="2590649"/>
            <a:ext cx="1362528" cy="1362529"/>
            <a:chOff x="8371650" y="2099396"/>
            <a:chExt cx="2659207" cy="2659207"/>
          </a:xfrm>
        </p:grpSpPr>
        <p:sp>
          <p:nvSpPr>
            <p:cNvPr id="31" name="Arc 30">
              <a:extLst>
                <a:ext uri="{FF2B5EF4-FFF2-40B4-BE49-F238E27FC236}">
                  <a16:creationId xmlns="" xmlns:a16="http://schemas.microsoft.com/office/drawing/2014/main" id="{ED222385-8291-4A79-8375-3B77C349C679}"/>
                </a:ext>
              </a:extLst>
            </p:cNvPr>
            <p:cNvSpPr/>
            <p:nvPr/>
          </p:nvSpPr>
          <p:spPr>
            <a:xfrm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B21D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Arc 31">
              <a:extLst>
                <a:ext uri="{FF2B5EF4-FFF2-40B4-BE49-F238E27FC236}">
                  <a16:creationId xmlns="" xmlns:a16="http://schemas.microsoft.com/office/drawing/2014/main" id="{9B1C842F-7FA1-4478-8E38-E4563287557F}"/>
                </a:ext>
              </a:extLst>
            </p:cNvPr>
            <p:cNvSpPr/>
            <p:nvPr/>
          </p:nvSpPr>
          <p:spPr>
            <a:xfrm flipV="1">
              <a:off x="8371650" y="2099396"/>
              <a:ext cx="2659207" cy="2659207"/>
            </a:xfrm>
            <a:prstGeom prst="arc">
              <a:avLst/>
            </a:prstGeom>
            <a:ln w="127000">
              <a:solidFill>
                <a:srgbClr val="B21D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437F722-34AC-45D2-9AC7-5E4ED8C40158}"/>
              </a:ext>
            </a:extLst>
          </p:cNvPr>
          <p:cNvCxnSpPr>
            <a:cxnSpLocks/>
          </p:cNvCxnSpPr>
          <p:nvPr/>
        </p:nvCxnSpPr>
        <p:spPr>
          <a:xfrm>
            <a:off x="1857740" y="2746147"/>
            <a:ext cx="0" cy="541056"/>
          </a:xfrm>
          <a:prstGeom prst="line">
            <a:avLst/>
          </a:prstGeom>
          <a:ln w="127000">
            <a:gradFill>
              <a:gsLst>
                <a:gs pos="0">
                  <a:srgbClr val="18E7E5"/>
                </a:gs>
                <a:gs pos="100000">
                  <a:srgbClr val="00CBFA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4D349FC6-0776-4C2F-9256-E4EC06599504}"/>
              </a:ext>
            </a:extLst>
          </p:cNvPr>
          <p:cNvCxnSpPr>
            <a:cxnSpLocks/>
          </p:cNvCxnSpPr>
          <p:nvPr/>
        </p:nvCxnSpPr>
        <p:spPr>
          <a:xfrm>
            <a:off x="3220268" y="2746147"/>
            <a:ext cx="0" cy="541056"/>
          </a:xfrm>
          <a:prstGeom prst="line">
            <a:avLst/>
          </a:prstGeom>
          <a:ln w="127000">
            <a:gradFill>
              <a:gsLst>
                <a:gs pos="100000">
                  <a:srgbClr val="00CBFA"/>
                </a:gs>
                <a:gs pos="0">
                  <a:srgbClr val="00AAFD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99BE56B-0150-4789-914D-AB86C90BBD52}"/>
              </a:ext>
            </a:extLst>
          </p:cNvPr>
          <p:cNvCxnSpPr>
            <a:cxnSpLocks/>
          </p:cNvCxnSpPr>
          <p:nvPr/>
        </p:nvCxnSpPr>
        <p:spPr>
          <a:xfrm>
            <a:off x="4582797" y="2746147"/>
            <a:ext cx="0" cy="541056"/>
          </a:xfrm>
          <a:prstGeom prst="line">
            <a:avLst/>
          </a:prstGeom>
          <a:ln w="127000">
            <a:gradFill>
              <a:gsLst>
                <a:gs pos="0">
                  <a:srgbClr val="00AAFD"/>
                </a:gs>
                <a:gs pos="100000">
                  <a:srgbClr val="7A81E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50CDADBA-9D4C-44AE-AEAF-28D19BBAA8F4}"/>
              </a:ext>
            </a:extLst>
          </p:cNvPr>
          <p:cNvCxnSpPr>
            <a:cxnSpLocks/>
          </p:cNvCxnSpPr>
          <p:nvPr/>
        </p:nvCxnSpPr>
        <p:spPr>
          <a:xfrm>
            <a:off x="5945326" y="2746147"/>
            <a:ext cx="0" cy="541056"/>
          </a:xfrm>
          <a:prstGeom prst="line">
            <a:avLst/>
          </a:prstGeom>
          <a:ln w="127000">
            <a:gradFill>
              <a:gsLst>
                <a:gs pos="0">
                  <a:srgbClr val="AA51AA"/>
                </a:gs>
                <a:gs pos="100000">
                  <a:srgbClr val="7A81E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BB15D881-85C5-43A7-8A1E-00B985628ECC}"/>
              </a:ext>
            </a:extLst>
          </p:cNvPr>
          <p:cNvCxnSpPr>
            <a:cxnSpLocks/>
          </p:cNvCxnSpPr>
          <p:nvPr/>
        </p:nvCxnSpPr>
        <p:spPr>
          <a:xfrm>
            <a:off x="7307854" y="2746147"/>
            <a:ext cx="0" cy="541056"/>
          </a:xfrm>
          <a:prstGeom prst="line">
            <a:avLst/>
          </a:prstGeom>
          <a:ln w="127000">
            <a:gradFill>
              <a:gsLst>
                <a:gs pos="0">
                  <a:srgbClr val="AA51AA"/>
                </a:gs>
                <a:gs pos="100000">
                  <a:srgbClr val="B21D6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15E1F82-8AD2-4F0D-AD59-767A160EA7A0}"/>
              </a:ext>
            </a:extLst>
          </p:cNvPr>
          <p:cNvSpPr txBox="1"/>
          <p:nvPr/>
        </p:nvSpPr>
        <p:spPr>
          <a:xfrm>
            <a:off x="1857739" y="4113050"/>
            <a:ext cx="77527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j-lt"/>
              </a:rPr>
              <a:t>Title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819DE34-E094-42F8-B59F-91820B533883}"/>
              </a:ext>
            </a:extLst>
          </p:cNvPr>
          <p:cNvSpPr txBox="1"/>
          <p:nvPr/>
        </p:nvSpPr>
        <p:spPr>
          <a:xfrm>
            <a:off x="7307852" y="4113050"/>
            <a:ext cx="77527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j-lt"/>
              </a:rPr>
              <a:t>Title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EDC370F-C34B-4C52-BB5F-799157FA6ABA}"/>
              </a:ext>
            </a:extLst>
          </p:cNvPr>
          <p:cNvSpPr txBox="1"/>
          <p:nvPr/>
        </p:nvSpPr>
        <p:spPr>
          <a:xfrm>
            <a:off x="1300232" y="1355399"/>
            <a:ext cx="11092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err="1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FrontEnd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94B0A2D-5D00-4205-8BB9-F6E76DCEF7F1}"/>
              </a:ext>
            </a:extLst>
          </p:cNvPr>
          <p:cNvSpPr txBox="1"/>
          <p:nvPr/>
        </p:nvSpPr>
        <p:spPr>
          <a:xfrm>
            <a:off x="4080593" y="1396624"/>
            <a:ext cx="10355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 err="1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BackEnd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452BA89C-056C-4D81-9D65-6E0E7B709A7D}"/>
              </a:ext>
            </a:extLst>
          </p:cNvPr>
          <p:cNvSpPr txBox="1"/>
          <p:nvPr/>
        </p:nvSpPr>
        <p:spPr>
          <a:xfrm>
            <a:off x="7048165" y="1357126"/>
            <a:ext cx="6796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 Data</a:t>
            </a: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307D354E-B2CD-4EA2-964B-FC05E2D90A69}"/>
              </a:ext>
            </a:extLst>
          </p:cNvPr>
          <p:cNvSpPr/>
          <p:nvPr/>
        </p:nvSpPr>
        <p:spPr>
          <a:xfrm>
            <a:off x="860606" y="2430279"/>
            <a:ext cx="631736" cy="631736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Oval 73">
            <a:extLst>
              <a:ext uri="{FF2B5EF4-FFF2-40B4-BE49-F238E27FC236}">
                <a16:creationId xmlns="" xmlns:a16="http://schemas.microsoft.com/office/drawing/2014/main" id="{CEE6BBA6-7ED3-42FB-B68D-889F4F6CDC03}"/>
              </a:ext>
            </a:extLst>
          </p:cNvPr>
          <p:cNvSpPr/>
          <p:nvPr/>
        </p:nvSpPr>
        <p:spPr>
          <a:xfrm>
            <a:off x="2223136" y="2971335"/>
            <a:ext cx="631736" cy="631736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Oval 74">
            <a:extLst>
              <a:ext uri="{FF2B5EF4-FFF2-40B4-BE49-F238E27FC236}">
                <a16:creationId xmlns="" xmlns:a16="http://schemas.microsoft.com/office/drawing/2014/main" id="{FE72793C-8CCD-4723-B7BB-E5A965A241B8}"/>
              </a:ext>
            </a:extLst>
          </p:cNvPr>
          <p:cNvSpPr/>
          <p:nvPr/>
        </p:nvSpPr>
        <p:spPr>
          <a:xfrm>
            <a:off x="3585664" y="2307192"/>
            <a:ext cx="716759" cy="754823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Oval 75">
            <a:extLst>
              <a:ext uri="{FF2B5EF4-FFF2-40B4-BE49-F238E27FC236}">
                <a16:creationId xmlns="" xmlns:a16="http://schemas.microsoft.com/office/drawing/2014/main" id="{FDC510B8-A352-4152-B9C0-6EDD3E6D56EA}"/>
              </a:ext>
            </a:extLst>
          </p:cNvPr>
          <p:cNvSpPr/>
          <p:nvPr/>
        </p:nvSpPr>
        <p:spPr>
          <a:xfrm>
            <a:off x="4948193" y="2971335"/>
            <a:ext cx="631736" cy="631736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Oval 77">
            <a:extLst>
              <a:ext uri="{FF2B5EF4-FFF2-40B4-BE49-F238E27FC236}">
                <a16:creationId xmlns="" xmlns:a16="http://schemas.microsoft.com/office/drawing/2014/main" id="{82A24A55-6CFB-4E4C-8504-1924BD47E66E}"/>
              </a:ext>
            </a:extLst>
          </p:cNvPr>
          <p:cNvSpPr/>
          <p:nvPr/>
        </p:nvSpPr>
        <p:spPr>
          <a:xfrm>
            <a:off x="7673250" y="2971335"/>
            <a:ext cx="631736" cy="631736"/>
          </a:xfrm>
          <a:prstGeom prst="ellipse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rgbClr val="00CBF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Slide Number Placeholder 31">
            <a:extLst>
              <a:ext uri="{FF2B5EF4-FFF2-40B4-BE49-F238E27FC236}">
                <a16:creationId xmlns="" xmlns:a16="http://schemas.microsoft.com/office/drawing/2014/main" id="{69E556D4-B273-47DF-9261-D18935EE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0575" y="4898926"/>
            <a:ext cx="276225" cy="207749"/>
          </a:xfrm>
        </p:spPr>
        <p:txBody>
          <a:bodyPr/>
          <a:lstStyle/>
          <a:p>
            <a:fld id="{01B2291C-2749-4928-AD4F-8AEBFB2F74DA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" y="2260249"/>
            <a:ext cx="675719" cy="675719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97" y="3295943"/>
            <a:ext cx="631735" cy="631735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84" y="2218104"/>
            <a:ext cx="632465" cy="632465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026" y="3124464"/>
            <a:ext cx="682845" cy="55088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3" y="2299230"/>
            <a:ext cx="709045" cy="67908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409" y="3302113"/>
            <a:ext cx="825139" cy="635877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8" y="1756323"/>
            <a:ext cx="1716665" cy="1499625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29" y="3136626"/>
            <a:ext cx="644607" cy="66014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553" y="2268865"/>
            <a:ext cx="814433" cy="560859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06" y="2326457"/>
            <a:ext cx="930417" cy="523514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22" y="3361132"/>
            <a:ext cx="925133" cy="5154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033" y="177849"/>
            <a:ext cx="303018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u="sng" dirty="0">
                <a:ln w="0"/>
                <a:solidFill>
                  <a:schemeClr val="bg1"/>
                </a:solidFill>
                <a:latin typeface="Copperplate Gothic Bold" panose="020E0705020206020404" pitchFamily="34" charset="0"/>
                <a:cs typeface="Times New Roman" panose="02020603050405020304" pitchFamily="18" charset="0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138128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&#10;&#10;Description automatically generated">
            <a:extLst>
              <a:ext uri="{FF2B5EF4-FFF2-40B4-BE49-F238E27FC236}">
                <a16:creationId xmlns="" xmlns:a16="http://schemas.microsoft.com/office/drawing/2014/main" id="{9548EB31-6F56-41B9-881E-9B7C8493D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83" b="6561"/>
          <a:stretch/>
        </p:blipFill>
        <p:spPr>
          <a:xfrm>
            <a:off x="1" y="869497"/>
            <a:ext cx="9143999" cy="37528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75E58F6-FFF7-4ACD-91DF-9BA630A15358}"/>
              </a:ext>
            </a:extLst>
          </p:cNvPr>
          <p:cNvSpPr/>
          <p:nvPr/>
        </p:nvSpPr>
        <p:spPr>
          <a:xfrm flipH="1" flipV="1">
            <a:off x="-4" y="869497"/>
            <a:ext cx="9144001" cy="375284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72" y="1202194"/>
            <a:ext cx="7544454" cy="3420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4" y="246249"/>
            <a:ext cx="6847003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Structure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424416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4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E7E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On-screen Show (16:9)</PresentationFormat>
  <Paragraphs>111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Agency FB</vt:lpstr>
      <vt:lpstr>Algerian</vt:lpstr>
      <vt:lpstr>Arial</vt:lpstr>
      <vt:lpstr>Calibri</vt:lpstr>
      <vt:lpstr>Copperplate Gothic Bold</vt:lpstr>
      <vt:lpstr>Segoe UI</vt:lpstr>
      <vt:lpstr>Segoe UI Light</vt:lpstr>
      <vt:lpstr>Times New Roman</vt:lpstr>
      <vt:lpstr>Wingdings</vt:lpstr>
      <vt:lpstr>Office Theme</vt:lpstr>
      <vt:lpstr>1_Office Theme</vt:lpstr>
      <vt:lpstr>Turning the financial  world right side up… 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Conclusion 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2020-01-17T08:35:38Z</dcterms:modified>
</cp:coreProperties>
</file>